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y="5143500" cx="9144000"/>
  <p:notesSz cx="6858000" cy="9144000"/>
  <p:embeddedFontLst>
    <p:embeddedFont>
      <p:font typeface="Roboto"/>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Roboto-bold.fntdata"/><Relationship Id="rId12" Type="http://schemas.openxmlformats.org/officeDocument/2006/relationships/slide" Target="slides/slide7.xml"/><Relationship Id="rId56" Type="http://schemas.openxmlformats.org/officeDocument/2006/relationships/font" Target="fonts/Roboto-regular.fntdata"/><Relationship Id="rId15" Type="http://schemas.openxmlformats.org/officeDocument/2006/relationships/slide" Target="slides/slide10.xml"/><Relationship Id="rId59" Type="http://schemas.openxmlformats.org/officeDocument/2006/relationships/font" Target="fonts/Roboto-boldItalic.fntdata"/><Relationship Id="rId14" Type="http://schemas.openxmlformats.org/officeDocument/2006/relationships/slide" Target="slides/slide9.xml"/><Relationship Id="rId58" Type="http://schemas.openxmlformats.org/officeDocument/2006/relationships/font" Target="fonts/Robo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23" name="Shape 1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9" name="Shape 1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1" name="Shape 1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6" name="Shape 196"/>
        <p:cNvGrpSpPr/>
        <p:nvPr/>
      </p:nvGrpSpPr>
      <p:grpSpPr>
        <a:xfrm>
          <a:off x="0" y="0"/>
          <a:ext cx="0" cy="0"/>
          <a:chOff x="0" y="0"/>
          <a:chExt cx="0" cy="0"/>
        </a:xfrm>
      </p:grpSpPr>
      <p:sp>
        <p:nvSpPr>
          <p:cNvPr id="197" name="Shape 1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8" name="Shape 1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2" name="Shape 202"/>
        <p:cNvGrpSpPr/>
        <p:nvPr/>
      </p:nvGrpSpPr>
      <p:grpSpPr>
        <a:xfrm>
          <a:off x="0" y="0"/>
          <a:ext cx="0" cy="0"/>
          <a:chOff x="0" y="0"/>
          <a:chExt cx="0" cy="0"/>
        </a:xfrm>
      </p:grpSpPr>
      <p:sp>
        <p:nvSpPr>
          <p:cNvPr id="203" name="Shape 2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4" name="Shape 2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4" name="Shape 2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9" name="Shape 229"/>
        <p:cNvGrpSpPr/>
        <p:nvPr/>
      </p:nvGrpSpPr>
      <p:grpSpPr>
        <a:xfrm>
          <a:off x="0" y="0"/>
          <a:ext cx="0" cy="0"/>
          <a:chOff x="0" y="0"/>
          <a:chExt cx="0" cy="0"/>
        </a:xfrm>
      </p:grpSpPr>
      <p:sp>
        <p:nvSpPr>
          <p:cNvPr id="230" name="Shape 2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1" name="Shape 2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8" name="Shape 2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4" name="Shape 244"/>
        <p:cNvGrpSpPr/>
        <p:nvPr/>
      </p:nvGrpSpPr>
      <p:grpSpPr>
        <a:xfrm>
          <a:off x="0" y="0"/>
          <a:ext cx="0" cy="0"/>
          <a:chOff x="0" y="0"/>
          <a:chExt cx="0" cy="0"/>
        </a:xfrm>
      </p:grpSpPr>
      <p:sp>
        <p:nvSpPr>
          <p:cNvPr id="245" name="Shape 2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6" name="Shape 2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2" name="Shape 2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7" name="Shape 2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4" name="Shape 2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2" name="Shape 2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0" name="Shape 2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9" name="Shape 2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3" name="Shape 293"/>
        <p:cNvGrpSpPr/>
        <p:nvPr/>
      </p:nvGrpSpPr>
      <p:grpSpPr>
        <a:xfrm>
          <a:off x="0" y="0"/>
          <a:ext cx="0" cy="0"/>
          <a:chOff x="0" y="0"/>
          <a:chExt cx="0" cy="0"/>
        </a:xfrm>
      </p:grpSpPr>
      <p:sp>
        <p:nvSpPr>
          <p:cNvPr id="294" name="Shape 2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5" name="Shape 2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8" name="Shape 298"/>
        <p:cNvGrpSpPr/>
        <p:nvPr/>
      </p:nvGrpSpPr>
      <p:grpSpPr>
        <a:xfrm>
          <a:off x="0" y="0"/>
          <a:ext cx="0" cy="0"/>
          <a:chOff x="0" y="0"/>
          <a:chExt cx="0" cy="0"/>
        </a:xfrm>
      </p:grpSpPr>
      <p:sp>
        <p:nvSpPr>
          <p:cNvPr id="299" name="Shape 2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0" name="Shape 3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4" name="Shape 304"/>
        <p:cNvGrpSpPr/>
        <p:nvPr/>
      </p:nvGrpSpPr>
      <p:grpSpPr>
        <a:xfrm>
          <a:off x="0" y="0"/>
          <a:ext cx="0" cy="0"/>
          <a:chOff x="0" y="0"/>
          <a:chExt cx="0" cy="0"/>
        </a:xfrm>
      </p:grpSpPr>
      <p:sp>
        <p:nvSpPr>
          <p:cNvPr id="305" name="Shape 3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6" name="Shape 3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2" name="Shape 312"/>
        <p:cNvGrpSpPr/>
        <p:nvPr/>
      </p:nvGrpSpPr>
      <p:grpSpPr>
        <a:xfrm>
          <a:off x="0" y="0"/>
          <a:ext cx="0" cy="0"/>
          <a:chOff x="0" y="0"/>
          <a:chExt cx="0" cy="0"/>
        </a:xfrm>
      </p:grpSpPr>
      <p:sp>
        <p:nvSpPr>
          <p:cNvPr id="313" name="Shape 3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4" name="Shape 3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8" name="Shape 318"/>
        <p:cNvGrpSpPr/>
        <p:nvPr/>
      </p:nvGrpSpPr>
      <p:grpSpPr>
        <a:xfrm>
          <a:off x="0" y="0"/>
          <a:ext cx="0" cy="0"/>
          <a:chOff x="0" y="0"/>
          <a:chExt cx="0" cy="0"/>
        </a:xfrm>
      </p:grpSpPr>
      <p:sp>
        <p:nvSpPr>
          <p:cNvPr id="319" name="Shape 3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0" name="Shape 3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6" name="Shape 326"/>
        <p:cNvGrpSpPr/>
        <p:nvPr/>
      </p:nvGrpSpPr>
      <p:grpSpPr>
        <a:xfrm>
          <a:off x="0" y="0"/>
          <a:ext cx="0" cy="0"/>
          <a:chOff x="0" y="0"/>
          <a:chExt cx="0" cy="0"/>
        </a:xfrm>
      </p:grpSpPr>
      <p:sp>
        <p:nvSpPr>
          <p:cNvPr id="327" name="Shape 3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8" name="Shape 3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4" name="Shape 334"/>
        <p:cNvGrpSpPr/>
        <p:nvPr/>
      </p:nvGrpSpPr>
      <p:grpSpPr>
        <a:xfrm>
          <a:off x="0" y="0"/>
          <a:ext cx="0" cy="0"/>
          <a:chOff x="0" y="0"/>
          <a:chExt cx="0" cy="0"/>
        </a:xfrm>
      </p:grpSpPr>
      <p:sp>
        <p:nvSpPr>
          <p:cNvPr id="335" name="Shape 3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6" name="Shape 3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0" name="Shape 340"/>
        <p:cNvGrpSpPr/>
        <p:nvPr/>
      </p:nvGrpSpPr>
      <p:grpSpPr>
        <a:xfrm>
          <a:off x="0" y="0"/>
          <a:ext cx="0" cy="0"/>
          <a:chOff x="0" y="0"/>
          <a:chExt cx="0" cy="0"/>
        </a:xfrm>
      </p:grpSpPr>
      <p:sp>
        <p:nvSpPr>
          <p:cNvPr id="341" name="Shape 3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2" name="Shape 3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0" name="Shape 350"/>
        <p:cNvGrpSpPr/>
        <p:nvPr/>
      </p:nvGrpSpPr>
      <p:grpSpPr>
        <a:xfrm>
          <a:off x="0" y="0"/>
          <a:ext cx="0" cy="0"/>
          <a:chOff x="0" y="0"/>
          <a:chExt cx="0" cy="0"/>
        </a:xfrm>
      </p:grpSpPr>
      <p:sp>
        <p:nvSpPr>
          <p:cNvPr id="351" name="Shape 3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2" name="Shape 3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6" name="Shape 356"/>
        <p:cNvGrpSpPr/>
        <p:nvPr/>
      </p:nvGrpSpPr>
      <p:grpSpPr>
        <a:xfrm>
          <a:off x="0" y="0"/>
          <a:ext cx="0" cy="0"/>
          <a:chOff x="0" y="0"/>
          <a:chExt cx="0" cy="0"/>
        </a:xfrm>
      </p:grpSpPr>
      <p:sp>
        <p:nvSpPr>
          <p:cNvPr id="357" name="Shape 3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8" name="Shape 3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2" name="Shape 362"/>
        <p:cNvGrpSpPr/>
        <p:nvPr/>
      </p:nvGrpSpPr>
      <p:grpSpPr>
        <a:xfrm>
          <a:off x="0" y="0"/>
          <a:ext cx="0" cy="0"/>
          <a:chOff x="0" y="0"/>
          <a:chExt cx="0" cy="0"/>
        </a:xfrm>
      </p:grpSpPr>
      <p:sp>
        <p:nvSpPr>
          <p:cNvPr id="363" name="Shape 3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4" name="Shape 3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8" name="Shape 368"/>
        <p:cNvGrpSpPr/>
        <p:nvPr/>
      </p:nvGrpSpPr>
      <p:grpSpPr>
        <a:xfrm>
          <a:off x="0" y="0"/>
          <a:ext cx="0" cy="0"/>
          <a:chOff x="0" y="0"/>
          <a:chExt cx="0" cy="0"/>
        </a:xfrm>
      </p:grpSpPr>
      <p:sp>
        <p:nvSpPr>
          <p:cNvPr id="369" name="Shape 3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0" name="Shape 3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5" name="Shape 375"/>
        <p:cNvGrpSpPr/>
        <p:nvPr/>
      </p:nvGrpSpPr>
      <p:grpSpPr>
        <a:xfrm>
          <a:off x="0" y="0"/>
          <a:ext cx="0" cy="0"/>
          <a:chOff x="0" y="0"/>
          <a:chExt cx="0" cy="0"/>
        </a:xfrm>
      </p:grpSpPr>
      <p:sp>
        <p:nvSpPr>
          <p:cNvPr id="376" name="Shape 3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7" name="Shape 3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0" name="Shape 380"/>
        <p:cNvGrpSpPr/>
        <p:nvPr/>
      </p:nvGrpSpPr>
      <p:grpSpPr>
        <a:xfrm>
          <a:off x="0" y="0"/>
          <a:ext cx="0" cy="0"/>
          <a:chOff x="0" y="0"/>
          <a:chExt cx="0" cy="0"/>
        </a:xfrm>
      </p:grpSpPr>
      <p:sp>
        <p:nvSpPr>
          <p:cNvPr id="381" name="Shape 3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2" name="Shape 3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1" name="Shape 391"/>
        <p:cNvGrpSpPr/>
        <p:nvPr/>
      </p:nvGrpSpPr>
      <p:grpSpPr>
        <a:xfrm>
          <a:off x="0" y="0"/>
          <a:ext cx="0" cy="0"/>
          <a:chOff x="0" y="0"/>
          <a:chExt cx="0" cy="0"/>
        </a:xfrm>
      </p:grpSpPr>
      <p:sp>
        <p:nvSpPr>
          <p:cNvPr id="392" name="Shape 3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3" name="Shape 3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0" name="Shape 400"/>
        <p:cNvGrpSpPr/>
        <p:nvPr/>
      </p:nvGrpSpPr>
      <p:grpSpPr>
        <a:xfrm>
          <a:off x="0" y="0"/>
          <a:ext cx="0" cy="0"/>
          <a:chOff x="0" y="0"/>
          <a:chExt cx="0" cy="0"/>
        </a:xfrm>
      </p:grpSpPr>
      <p:sp>
        <p:nvSpPr>
          <p:cNvPr id="401" name="Shape 4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2" name="Shape 4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7" name="Shape 407"/>
        <p:cNvGrpSpPr/>
        <p:nvPr/>
      </p:nvGrpSpPr>
      <p:grpSpPr>
        <a:xfrm>
          <a:off x="0" y="0"/>
          <a:ext cx="0" cy="0"/>
          <a:chOff x="0" y="0"/>
          <a:chExt cx="0" cy="0"/>
        </a:xfrm>
      </p:grpSpPr>
      <p:sp>
        <p:nvSpPr>
          <p:cNvPr id="408" name="Shape 4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9" name="Shape 4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9" name="Shape 419"/>
        <p:cNvGrpSpPr/>
        <p:nvPr/>
      </p:nvGrpSpPr>
      <p:grpSpPr>
        <a:xfrm>
          <a:off x="0" y="0"/>
          <a:ext cx="0" cy="0"/>
          <a:chOff x="0" y="0"/>
          <a:chExt cx="0" cy="0"/>
        </a:xfrm>
      </p:grpSpPr>
      <p:sp>
        <p:nvSpPr>
          <p:cNvPr id="420" name="Shape 4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1" name="Shape 4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2" name="Shape 432"/>
        <p:cNvGrpSpPr/>
        <p:nvPr/>
      </p:nvGrpSpPr>
      <p:grpSpPr>
        <a:xfrm>
          <a:off x="0" y="0"/>
          <a:ext cx="0" cy="0"/>
          <a:chOff x="0" y="0"/>
          <a:chExt cx="0" cy="0"/>
        </a:xfrm>
      </p:grpSpPr>
      <p:sp>
        <p:nvSpPr>
          <p:cNvPr id="433" name="Shape 4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4" name="Shape 4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7" name="Shape 437"/>
        <p:cNvGrpSpPr/>
        <p:nvPr/>
      </p:nvGrpSpPr>
      <p:grpSpPr>
        <a:xfrm>
          <a:off x="0" y="0"/>
          <a:ext cx="0" cy="0"/>
          <a:chOff x="0" y="0"/>
          <a:chExt cx="0" cy="0"/>
        </a:xfrm>
      </p:grpSpPr>
      <p:sp>
        <p:nvSpPr>
          <p:cNvPr id="438" name="Shape 4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9" name="Shape 4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4" name="Shape 444"/>
        <p:cNvGrpSpPr/>
        <p:nvPr/>
      </p:nvGrpSpPr>
      <p:grpSpPr>
        <a:xfrm>
          <a:off x="0" y="0"/>
          <a:ext cx="0" cy="0"/>
          <a:chOff x="0" y="0"/>
          <a:chExt cx="0" cy="0"/>
        </a:xfrm>
      </p:grpSpPr>
      <p:sp>
        <p:nvSpPr>
          <p:cNvPr id="445" name="Shape 4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6" name="Shape 4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1" name="Shape 451"/>
        <p:cNvGrpSpPr/>
        <p:nvPr/>
      </p:nvGrpSpPr>
      <p:grpSpPr>
        <a:xfrm>
          <a:off x="0" y="0"/>
          <a:ext cx="0" cy="0"/>
          <a:chOff x="0" y="0"/>
          <a:chExt cx="0" cy="0"/>
        </a:xfrm>
      </p:grpSpPr>
      <p:sp>
        <p:nvSpPr>
          <p:cNvPr id="452" name="Shape 4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3" name="Shape 4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6" name="Shape 456"/>
        <p:cNvGrpSpPr/>
        <p:nvPr/>
      </p:nvGrpSpPr>
      <p:grpSpPr>
        <a:xfrm>
          <a:off x="0" y="0"/>
          <a:ext cx="0" cy="0"/>
          <a:chOff x="0" y="0"/>
          <a:chExt cx="0" cy="0"/>
        </a:xfrm>
      </p:grpSpPr>
      <p:sp>
        <p:nvSpPr>
          <p:cNvPr id="457" name="Shape 4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8" name="Shape 4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9" name="Shape 1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1" name="Shape 461"/>
        <p:cNvGrpSpPr/>
        <p:nvPr/>
      </p:nvGrpSpPr>
      <p:grpSpPr>
        <a:xfrm>
          <a:off x="0" y="0"/>
          <a:ext cx="0" cy="0"/>
          <a:chOff x="0" y="0"/>
          <a:chExt cx="0" cy="0"/>
        </a:xfrm>
      </p:grpSpPr>
      <p:sp>
        <p:nvSpPr>
          <p:cNvPr id="462" name="Shape 4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3" name="Shape 4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7" name="Shape 1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p:nvPr/>
        </p:nvSpPr>
        <p:spPr>
          <a:xfrm flipH="1">
            <a:off x="8246400" y="4245925"/>
            <a:ext cx="897600" cy="897600"/>
          </a:xfrm>
          <a:prstGeom prst="rtTriangle">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11" name="Shape 11"/>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rIns="91425" tIns="91425">
            <a:noAutofit/>
          </a:bodyPr>
          <a:lstStyle/>
          <a:p>
            <a:pPr lvl="0">
              <a:spcBef>
                <a:spcPts val="0"/>
              </a:spcBef>
              <a:buNone/>
            </a:pPr>
            <a:r>
              <a:t/>
            </a:r>
            <a:endParaRPr/>
          </a:p>
        </p:txBody>
      </p:sp>
      <p:sp>
        <p:nvSpPr>
          <p:cNvPr id="12" name="Shape 12"/>
          <p:cNvSpPr txBox="1"/>
          <p:nvPr>
            <p:ph type="ctrTitle"/>
          </p:nvPr>
        </p:nvSpPr>
        <p:spPr>
          <a:xfrm>
            <a:off x="390525" y="1819275"/>
            <a:ext cx="8222100" cy="933600"/>
          </a:xfrm>
          <a:prstGeom prst="rect">
            <a:avLst/>
          </a:prstGeom>
        </p:spPr>
        <p:txBody>
          <a:bodyPr anchorCtr="0" anchor="b"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13" name="Shape 13"/>
          <p:cNvSpPr txBox="1"/>
          <p:nvPr>
            <p:ph idx="1" type="subTitle"/>
          </p:nvPr>
        </p:nvSpPr>
        <p:spPr>
          <a:xfrm>
            <a:off x="390525" y="2789130"/>
            <a:ext cx="8222100" cy="432900"/>
          </a:xfrm>
          <a:prstGeom prst="rect">
            <a:avLst/>
          </a:prstGeom>
        </p:spPr>
        <p:txBody>
          <a:bodyPr anchorCtr="0" anchor="t" bIns="91425" lIns="91425" rIns="91425" tIns="91425"/>
          <a:lstStyle>
            <a:lvl1pPr lvl="0">
              <a:lnSpc>
                <a:spcPct val="100000"/>
              </a:lnSpc>
              <a:spcBef>
                <a:spcPts val="0"/>
              </a:spcBef>
              <a:spcAft>
                <a:spcPts val="0"/>
              </a:spcAft>
              <a:buClr>
                <a:schemeClr val="lt1"/>
              </a:buClr>
              <a:buNone/>
              <a:defRPr>
                <a:solidFill>
                  <a:schemeClr val="lt1"/>
                </a:solidFill>
              </a:defRPr>
            </a:lvl1pPr>
            <a:lvl2pPr lvl="1">
              <a:lnSpc>
                <a:spcPct val="100000"/>
              </a:lnSpc>
              <a:spcBef>
                <a:spcPts val="0"/>
              </a:spcBef>
              <a:spcAft>
                <a:spcPts val="0"/>
              </a:spcAft>
              <a:buClr>
                <a:schemeClr val="lt1"/>
              </a:buClr>
              <a:buSzPct val="100000"/>
              <a:buNone/>
              <a:defRPr sz="1800">
                <a:solidFill>
                  <a:schemeClr val="lt1"/>
                </a:solidFill>
              </a:defRPr>
            </a:lvl2pPr>
            <a:lvl3pPr lvl="2">
              <a:lnSpc>
                <a:spcPct val="100000"/>
              </a:lnSpc>
              <a:spcBef>
                <a:spcPts val="0"/>
              </a:spcBef>
              <a:spcAft>
                <a:spcPts val="0"/>
              </a:spcAft>
              <a:buClr>
                <a:schemeClr val="lt1"/>
              </a:buClr>
              <a:buSzPct val="100000"/>
              <a:buNone/>
              <a:defRPr sz="1800">
                <a:solidFill>
                  <a:schemeClr val="lt1"/>
                </a:solidFill>
              </a:defRPr>
            </a:lvl3pPr>
            <a:lvl4pPr lvl="3">
              <a:lnSpc>
                <a:spcPct val="100000"/>
              </a:lnSpc>
              <a:spcBef>
                <a:spcPts val="0"/>
              </a:spcBef>
              <a:spcAft>
                <a:spcPts val="0"/>
              </a:spcAft>
              <a:buClr>
                <a:schemeClr val="lt1"/>
              </a:buClr>
              <a:buSzPct val="100000"/>
              <a:buNone/>
              <a:defRPr sz="1800">
                <a:solidFill>
                  <a:schemeClr val="lt1"/>
                </a:solidFill>
              </a:defRPr>
            </a:lvl4pPr>
            <a:lvl5pPr lvl="4">
              <a:lnSpc>
                <a:spcPct val="100000"/>
              </a:lnSpc>
              <a:spcBef>
                <a:spcPts val="0"/>
              </a:spcBef>
              <a:spcAft>
                <a:spcPts val="0"/>
              </a:spcAft>
              <a:buClr>
                <a:schemeClr val="lt1"/>
              </a:buClr>
              <a:buSzPct val="100000"/>
              <a:buNone/>
              <a:defRPr sz="1800">
                <a:solidFill>
                  <a:schemeClr val="lt1"/>
                </a:solidFill>
              </a:defRPr>
            </a:lvl5pPr>
            <a:lvl6pPr lvl="5">
              <a:lnSpc>
                <a:spcPct val="100000"/>
              </a:lnSpc>
              <a:spcBef>
                <a:spcPts val="0"/>
              </a:spcBef>
              <a:spcAft>
                <a:spcPts val="0"/>
              </a:spcAft>
              <a:buClr>
                <a:schemeClr val="lt1"/>
              </a:buClr>
              <a:buSzPct val="100000"/>
              <a:buNone/>
              <a:defRPr sz="1800">
                <a:solidFill>
                  <a:schemeClr val="lt1"/>
                </a:solidFill>
              </a:defRPr>
            </a:lvl6pPr>
            <a:lvl7pPr lvl="6">
              <a:lnSpc>
                <a:spcPct val="100000"/>
              </a:lnSpc>
              <a:spcBef>
                <a:spcPts val="0"/>
              </a:spcBef>
              <a:spcAft>
                <a:spcPts val="0"/>
              </a:spcAft>
              <a:buClr>
                <a:schemeClr val="lt1"/>
              </a:buClr>
              <a:buSzPct val="100000"/>
              <a:buNone/>
              <a:defRPr sz="1800">
                <a:solidFill>
                  <a:schemeClr val="lt1"/>
                </a:solidFill>
              </a:defRPr>
            </a:lvl7pPr>
            <a:lvl8pPr lvl="7">
              <a:lnSpc>
                <a:spcPct val="100000"/>
              </a:lnSpc>
              <a:spcBef>
                <a:spcPts val="0"/>
              </a:spcBef>
              <a:spcAft>
                <a:spcPts val="0"/>
              </a:spcAft>
              <a:buClr>
                <a:schemeClr val="lt1"/>
              </a:buClr>
              <a:buSzPct val="100000"/>
              <a:buNone/>
              <a:defRPr sz="1800">
                <a:solidFill>
                  <a:schemeClr val="lt1"/>
                </a:solidFill>
              </a:defRPr>
            </a:lvl8pPr>
            <a:lvl9pPr lvl="8">
              <a:lnSpc>
                <a:spcPct val="100000"/>
              </a:lnSpc>
              <a:spcBef>
                <a:spcPts val="0"/>
              </a:spcBef>
              <a:spcAft>
                <a:spcPts val="0"/>
              </a:spcAft>
              <a:buClr>
                <a:schemeClr val="lt1"/>
              </a:buClr>
              <a:buSzPct val="100000"/>
              <a:buNone/>
              <a:defRPr sz="1800">
                <a:solidFill>
                  <a:schemeClr val="lt1"/>
                </a:solidFill>
              </a:defRPr>
            </a:lvl9pPr>
          </a:lstStyle>
          <a:p/>
        </p:txBody>
      </p:sp>
      <p:sp>
        <p:nvSpPr>
          <p:cNvPr id="14" name="Shape 14"/>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bg>
      <p:bgPr>
        <a:solidFill>
          <a:schemeClr val="accent4"/>
        </a:solidFill>
      </p:bgPr>
    </p:bg>
    <p:spTree>
      <p:nvGrpSpPr>
        <p:cNvPr id="57" name="Shape 57"/>
        <p:cNvGrpSpPr/>
        <p:nvPr/>
      </p:nvGrpSpPr>
      <p:grpSpPr>
        <a:xfrm>
          <a:off x="0" y="0"/>
          <a:ext cx="0" cy="0"/>
          <a:chOff x="0" y="0"/>
          <a:chExt cx="0" cy="0"/>
        </a:xfrm>
      </p:grpSpPr>
      <p:sp>
        <p:nvSpPr>
          <p:cNvPr id="58" name="Shape 58"/>
          <p:cNvSpPr txBox="1"/>
          <p:nvPr>
            <p:ph type="title"/>
          </p:nvPr>
        </p:nvSpPr>
        <p:spPr>
          <a:xfrm>
            <a:off x="475500" y="1258525"/>
            <a:ext cx="8222100" cy="1963500"/>
          </a:xfrm>
          <a:prstGeom prst="rect">
            <a:avLst/>
          </a:prstGeom>
        </p:spPr>
        <p:txBody>
          <a:bodyPr anchorCtr="0" anchor="b" bIns="91425" lIns="91425" rIns="91425" tIns="91425"/>
          <a:lstStyle>
            <a:lvl1pPr lvl="0" algn="ctr">
              <a:spcBef>
                <a:spcPts val="0"/>
              </a:spcBef>
              <a:buClr>
                <a:schemeClr val="dk2"/>
              </a:buClr>
              <a:buSzPct val="100000"/>
              <a:defRPr sz="12000">
                <a:solidFill>
                  <a:schemeClr val="dk2"/>
                </a:solidFill>
              </a:defRPr>
            </a:lvl1pPr>
            <a:lvl2pPr lvl="1" algn="ctr">
              <a:spcBef>
                <a:spcPts val="0"/>
              </a:spcBef>
              <a:buClr>
                <a:schemeClr val="dk2"/>
              </a:buClr>
              <a:buSzPct val="100000"/>
              <a:defRPr sz="12000">
                <a:solidFill>
                  <a:schemeClr val="dk2"/>
                </a:solidFill>
              </a:defRPr>
            </a:lvl2pPr>
            <a:lvl3pPr lvl="2" algn="ctr">
              <a:spcBef>
                <a:spcPts val="0"/>
              </a:spcBef>
              <a:buClr>
                <a:schemeClr val="dk2"/>
              </a:buClr>
              <a:buSzPct val="100000"/>
              <a:defRPr sz="12000">
                <a:solidFill>
                  <a:schemeClr val="dk2"/>
                </a:solidFill>
              </a:defRPr>
            </a:lvl3pPr>
            <a:lvl4pPr lvl="3" algn="ctr">
              <a:spcBef>
                <a:spcPts val="0"/>
              </a:spcBef>
              <a:buClr>
                <a:schemeClr val="dk2"/>
              </a:buClr>
              <a:buSzPct val="100000"/>
              <a:defRPr sz="12000">
                <a:solidFill>
                  <a:schemeClr val="dk2"/>
                </a:solidFill>
              </a:defRPr>
            </a:lvl4pPr>
            <a:lvl5pPr lvl="4" algn="ctr">
              <a:spcBef>
                <a:spcPts val="0"/>
              </a:spcBef>
              <a:buClr>
                <a:schemeClr val="dk2"/>
              </a:buClr>
              <a:buSzPct val="100000"/>
              <a:defRPr sz="12000">
                <a:solidFill>
                  <a:schemeClr val="dk2"/>
                </a:solidFill>
              </a:defRPr>
            </a:lvl5pPr>
            <a:lvl6pPr lvl="5" algn="ctr">
              <a:spcBef>
                <a:spcPts val="0"/>
              </a:spcBef>
              <a:buClr>
                <a:schemeClr val="dk2"/>
              </a:buClr>
              <a:buSzPct val="100000"/>
              <a:defRPr sz="12000">
                <a:solidFill>
                  <a:schemeClr val="dk2"/>
                </a:solidFill>
              </a:defRPr>
            </a:lvl6pPr>
            <a:lvl7pPr lvl="6" algn="ctr">
              <a:spcBef>
                <a:spcPts val="0"/>
              </a:spcBef>
              <a:buClr>
                <a:schemeClr val="dk2"/>
              </a:buClr>
              <a:buSzPct val="100000"/>
              <a:defRPr sz="12000">
                <a:solidFill>
                  <a:schemeClr val="dk2"/>
                </a:solidFill>
              </a:defRPr>
            </a:lvl7pPr>
            <a:lvl8pPr lvl="7" algn="ctr">
              <a:spcBef>
                <a:spcPts val="0"/>
              </a:spcBef>
              <a:buClr>
                <a:schemeClr val="dk2"/>
              </a:buClr>
              <a:buSzPct val="100000"/>
              <a:defRPr sz="12000">
                <a:solidFill>
                  <a:schemeClr val="dk2"/>
                </a:solidFill>
              </a:defRPr>
            </a:lvl8pPr>
            <a:lvl9pPr lvl="8" algn="ctr">
              <a:spcBef>
                <a:spcPts val="0"/>
              </a:spcBef>
              <a:buClr>
                <a:schemeClr val="dk2"/>
              </a:buClr>
              <a:buSzPct val="100000"/>
              <a:defRPr sz="12000">
                <a:solidFill>
                  <a:schemeClr val="dk2"/>
                </a:solidFill>
              </a:defRPr>
            </a:lvl9pPr>
          </a:lstStyle>
          <a:p/>
        </p:txBody>
      </p:sp>
      <p:sp>
        <p:nvSpPr>
          <p:cNvPr id="59" name="Shape 59"/>
          <p:cNvSpPr txBox="1"/>
          <p:nvPr>
            <p:ph idx="1" type="body"/>
          </p:nvPr>
        </p:nvSpPr>
        <p:spPr>
          <a:xfrm>
            <a:off x="475500" y="3304625"/>
            <a:ext cx="82221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60" name="Shape 60"/>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bg>
      <p:bgPr>
        <a:solidFill>
          <a:schemeClr val="accent4"/>
        </a:solidFill>
      </p:bgPr>
    </p:bg>
    <p:spTree>
      <p:nvGrpSpPr>
        <p:cNvPr id="61" name="Shape 61"/>
        <p:cNvGrpSpPr/>
        <p:nvPr/>
      </p:nvGrpSpPr>
      <p:grpSpPr>
        <a:xfrm>
          <a:off x="0" y="0"/>
          <a:ext cx="0" cy="0"/>
          <a:chOff x="0" y="0"/>
          <a:chExt cx="0" cy="0"/>
        </a:xfrm>
      </p:grpSpPr>
      <p:sp>
        <p:nvSpPr>
          <p:cNvPr id="62" name="Shape 62"/>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67" name="Shape 67"/>
        <p:cNvGrpSpPr/>
        <p:nvPr/>
      </p:nvGrpSpPr>
      <p:grpSpPr>
        <a:xfrm>
          <a:off x="0" y="0"/>
          <a:ext cx="0" cy="0"/>
          <a:chOff x="0" y="0"/>
          <a:chExt cx="0" cy="0"/>
        </a:xfrm>
      </p:grpSpPr>
      <p:sp>
        <p:nvSpPr>
          <p:cNvPr id="68" name="Shape 68"/>
          <p:cNvSpPr/>
          <p:nvPr/>
        </p:nvSpPr>
        <p:spPr>
          <a:xfrm flipH="1">
            <a:off x="8246400" y="4245925"/>
            <a:ext cx="897600" cy="897600"/>
          </a:xfrm>
          <a:prstGeom prst="rtTriangle">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69" name="Shape 69"/>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rIns="91425" tIns="91425">
            <a:noAutofit/>
          </a:bodyPr>
          <a:lstStyle/>
          <a:p>
            <a:pPr lvl="0">
              <a:spcBef>
                <a:spcPts val="0"/>
              </a:spcBef>
              <a:buNone/>
            </a:pPr>
            <a:r>
              <a:t/>
            </a:r>
            <a:endParaRPr/>
          </a:p>
        </p:txBody>
      </p:sp>
      <p:sp>
        <p:nvSpPr>
          <p:cNvPr id="70" name="Shape 70"/>
          <p:cNvSpPr txBox="1"/>
          <p:nvPr>
            <p:ph type="ctrTitle"/>
          </p:nvPr>
        </p:nvSpPr>
        <p:spPr>
          <a:xfrm>
            <a:off x="390525" y="1819275"/>
            <a:ext cx="8222100" cy="933600"/>
          </a:xfrm>
          <a:prstGeom prst="rect">
            <a:avLst/>
          </a:prstGeom>
        </p:spPr>
        <p:txBody>
          <a:bodyPr anchorCtr="0" anchor="b" bIns="91425" lIns="91425" rIns="91425" tIns="91425"/>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p:txBody>
      </p:sp>
      <p:sp>
        <p:nvSpPr>
          <p:cNvPr id="71" name="Shape 71"/>
          <p:cNvSpPr txBox="1"/>
          <p:nvPr>
            <p:ph idx="1" type="subTitle"/>
          </p:nvPr>
        </p:nvSpPr>
        <p:spPr>
          <a:xfrm>
            <a:off x="390525" y="2789130"/>
            <a:ext cx="8222100" cy="432900"/>
          </a:xfrm>
          <a:prstGeom prst="rect">
            <a:avLst/>
          </a:prstGeom>
        </p:spPr>
        <p:txBody>
          <a:bodyPr anchorCtr="0" anchor="t" bIns="91425" lIns="91425" rIns="91425" tIns="91425"/>
          <a:lstStyle>
            <a:lvl1pPr lvl="0" rtl="0">
              <a:lnSpc>
                <a:spcPct val="100000"/>
              </a:lnSpc>
              <a:spcBef>
                <a:spcPts val="0"/>
              </a:spcBef>
              <a:spcAft>
                <a:spcPts val="0"/>
              </a:spcAft>
              <a:buClr>
                <a:schemeClr val="lt1"/>
              </a:buClr>
              <a:buNone/>
              <a:defRPr>
                <a:solidFill>
                  <a:schemeClr val="lt1"/>
                </a:solidFill>
              </a:defRPr>
            </a:lvl1pPr>
            <a:lvl2pPr lvl="1" rtl="0">
              <a:lnSpc>
                <a:spcPct val="100000"/>
              </a:lnSpc>
              <a:spcBef>
                <a:spcPts val="0"/>
              </a:spcBef>
              <a:spcAft>
                <a:spcPts val="0"/>
              </a:spcAft>
              <a:buClr>
                <a:schemeClr val="lt1"/>
              </a:buClr>
              <a:buSzPct val="100000"/>
              <a:buNone/>
              <a:defRPr sz="1800">
                <a:solidFill>
                  <a:schemeClr val="lt1"/>
                </a:solidFill>
              </a:defRPr>
            </a:lvl2pPr>
            <a:lvl3pPr lvl="2" rtl="0">
              <a:lnSpc>
                <a:spcPct val="100000"/>
              </a:lnSpc>
              <a:spcBef>
                <a:spcPts val="0"/>
              </a:spcBef>
              <a:spcAft>
                <a:spcPts val="0"/>
              </a:spcAft>
              <a:buClr>
                <a:schemeClr val="lt1"/>
              </a:buClr>
              <a:buSzPct val="100000"/>
              <a:buNone/>
              <a:defRPr sz="1800">
                <a:solidFill>
                  <a:schemeClr val="lt1"/>
                </a:solidFill>
              </a:defRPr>
            </a:lvl3pPr>
            <a:lvl4pPr lvl="3" rtl="0">
              <a:lnSpc>
                <a:spcPct val="100000"/>
              </a:lnSpc>
              <a:spcBef>
                <a:spcPts val="0"/>
              </a:spcBef>
              <a:spcAft>
                <a:spcPts val="0"/>
              </a:spcAft>
              <a:buClr>
                <a:schemeClr val="lt1"/>
              </a:buClr>
              <a:buSzPct val="100000"/>
              <a:buNone/>
              <a:defRPr sz="1800">
                <a:solidFill>
                  <a:schemeClr val="lt1"/>
                </a:solidFill>
              </a:defRPr>
            </a:lvl4pPr>
            <a:lvl5pPr lvl="4" rtl="0">
              <a:lnSpc>
                <a:spcPct val="100000"/>
              </a:lnSpc>
              <a:spcBef>
                <a:spcPts val="0"/>
              </a:spcBef>
              <a:spcAft>
                <a:spcPts val="0"/>
              </a:spcAft>
              <a:buClr>
                <a:schemeClr val="lt1"/>
              </a:buClr>
              <a:buSzPct val="100000"/>
              <a:buNone/>
              <a:defRPr sz="1800">
                <a:solidFill>
                  <a:schemeClr val="lt1"/>
                </a:solidFill>
              </a:defRPr>
            </a:lvl5pPr>
            <a:lvl6pPr lvl="5" rtl="0">
              <a:lnSpc>
                <a:spcPct val="100000"/>
              </a:lnSpc>
              <a:spcBef>
                <a:spcPts val="0"/>
              </a:spcBef>
              <a:spcAft>
                <a:spcPts val="0"/>
              </a:spcAft>
              <a:buClr>
                <a:schemeClr val="lt1"/>
              </a:buClr>
              <a:buSzPct val="100000"/>
              <a:buNone/>
              <a:defRPr sz="1800">
                <a:solidFill>
                  <a:schemeClr val="lt1"/>
                </a:solidFill>
              </a:defRPr>
            </a:lvl6pPr>
            <a:lvl7pPr lvl="6" rtl="0">
              <a:lnSpc>
                <a:spcPct val="100000"/>
              </a:lnSpc>
              <a:spcBef>
                <a:spcPts val="0"/>
              </a:spcBef>
              <a:spcAft>
                <a:spcPts val="0"/>
              </a:spcAft>
              <a:buClr>
                <a:schemeClr val="lt1"/>
              </a:buClr>
              <a:buSzPct val="100000"/>
              <a:buNone/>
              <a:defRPr sz="1800">
                <a:solidFill>
                  <a:schemeClr val="lt1"/>
                </a:solidFill>
              </a:defRPr>
            </a:lvl7pPr>
            <a:lvl8pPr lvl="7" rtl="0">
              <a:lnSpc>
                <a:spcPct val="100000"/>
              </a:lnSpc>
              <a:spcBef>
                <a:spcPts val="0"/>
              </a:spcBef>
              <a:spcAft>
                <a:spcPts val="0"/>
              </a:spcAft>
              <a:buClr>
                <a:schemeClr val="lt1"/>
              </a:buClr>
              <a:buSzPct val="100000"/>
              <a:buNone/>
              <a:defRPr sz="1800">
                <a:solidFill>
                  <a:schemeClr val="lt1"/>
                </a:solidFill>
              </a:defRPr>
            </a:lvl8pPr>
            <a:lvl9pPr lvl="8" rtl="0">
              <a:lnSpc>
                <a:spcPct val="100000"/>
              </a:lnSpc>
              <a:spcBef>
                <a:spcPts val="0"/>
              </a:spcBef>
              <a:spcAft>
                <a:spcPts val="0"/>
              </a:spcAft>
              <a:buClr>
                <a:schemeClr val="lt1"/>
              </a:buClr>
              <a:buSzPct val="100000"/>
              <a:buNone/>
              <a:defRPr sz="1800">
                <a:solidFill>
                  <a:schemeClr val="lt1"/>
                </a:solidFill>
              </a:defRPr>
            </a:lvl9pPr>
          </a:lstStyle>
          <a:p/>
        </p:txBody>
      </p:sp>
      <p:sp>
        <p:nvSpPr>
          <p:cNvPr id="72" name="Shape 72"/>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73" name="Shape 73"/>
        <p:cNvGrpSpPr/>
        <p:nvPr/>
      </p:nvGrpSpPr>
      <p:grpSpPr>
        <a:xfrm>
          <a:off x="0" y="0"/>
          <a:ext cx="0" cy="0"/>
          <a:chOff x="0" y="0"/>
          <a:chExt cx="0" cy="0"/>
        </a:xfrm>
      </p:grpSpPr>
      <p:sp>
        <p:nvSpPr>
          <p:cNvPr id="74" name="Shape 74"/>
          <p:cNvSpPr txBox="1"/>
          <p:nvPr>
            <p:ph type="title"/>
          </p:nvPr>
        </p:nvSpPr>
        <p:spPr>
          <a:xfrm>
            <a:off x="460950" y="2065350"/>
            <a:ext cx="8222100" cy="1012800"/>
          </a:xfrm>
          <a:prstGeom prst="rect">
            <a:avLst/>
          </a:prstGeom>
        </p:spPr>
        <p:txBody>
          <a:bodyPr anchorCtr="0" anchor="ctr" bIns="91425" lIns="91425" rIns="91425" tIns="91425"/>
          <a:lstStyle>
            <a:lvl1pPr lvl="0" rtl="0">
              <a:spcBef>
                <a:spcPts val="0"/>
              </a:spcBef>
              <a:buSzPct val="100000"/>
              <a:defRPr sz="4200"/>
            </a:lvl1pPr>
            <a:lvl2pPr lvl="1" rtl="0">
              <a:spcBef>
                <a:spcPts val="0"/>
              </a:spcBef>
              <a:buSzPct val="100000"/>
              <a:defRPr sz="4200"/>
            </a:lvl2pPr>
            <a:lvl3pPr lvl="2" rtl="0">
              <a:spcBef>
                <a:spcPts val="0"/>
              </a:spcBef>
              <a:buSzPct val="100000"/>
              <a:defRPr sz="4200"/>
            </a:lvl3pPr>
            <a:lvl4pPr lvl="3" rtl="0">
              <a:spcBef>
                <a:spcPts val="0"/>
              </a:spcBef>
              <a:buSzPct val="100000"/>
              <a:defRPr sz="4200"/>
            </a:lvl4pPr>
            <a:lvl5pPr lvl="4" rtl="0">
              <a:spcBef>
                <a:spcPts val="0"/>
              </a:spcBef>
              <a:buSzPct val="100000"/>
              <a:defRPr sz="4200"/>
            </a:lvl5pPr>
            <a:lvl6pPr lvl="5" rtl="0">
              <a:spcBef>
                <a:spcPts val="0"/>
              </a:spcBef>
              <a:buSzPct val="100000"/>
              <a:defRPr sz="4200"/>
            </a:lvl6pPr>
            <a:lvl7pPr lvl="6" rtl="0">
              <a:spcBef>
                <a:spcPts val="0"/>
              </a:spcBef>
              <a:buSzPct val="100000"/>
              <a:defRPr sz="4200"/>
            </a:lvl7pPr>
            <a:lvl8pPr lvl="7" rtl="0">
              <a:spcBef>
                <a:spcPts val="0"/>
              </a:spcBef>
              <a:buSzPct val="100000"/>
              <a:defRPr sz="4200"/>
            </a:lvl8pPr>
            <a:lvl9pPr lvl="8" rtl="0">
              <a:spcBef>
                <a:spcPts val="0"/>
              </a:spcBef>
              <a:buSzPct val="100000"/>
              <a:defRPr sz="4200"/>
            </a:lvl9pPr>
          </a:lstStyle>
          <a:p/>
        </p:txBody>
      </p:sp>
      <p:sp>
        <p:nvSpPr>
          <p:cNvPr id="75" name="Shape 75"/>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76" name="Shape 76"/>
        <p:cNvGrpSpPr/>
        <p:nvPr/>
      </p:nvGrpSpPr>
      <p:grpSpPr>
        <a:xfrm>
          <a:off x="0" y="0"/>
          <a:ext cx="0" cy="0"/>
          <a:chOff x="0" y="0"/>
          <a:chExt cx="0" cy="0"/>
        </a:xfrm>
      </p:grpSpPr>
      <p:sp>
        <p:nvSpPr>
          <p:cNvPr id="77" name="Shape 77"/>
          <p:cNvSpPr/>
          <p:nvPr/>
        </p:nvSpPr>
        <p:spPr>
          <a:xfrm flipH="1" rot="10800000">
            <a:off x="0" y="1686000"/>
            <a:ext cx="9144000" cy="3457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78" name="Shape 78"/>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79" name="Shape 79"/>
          <p:cNvSpPr txBox="1"/>
          <p:nvPr>
            <p:ph type="title"/>
          </p:nvPr>
        </p:nvSpPr>
        <p:spPr>
          <a:xfrm>
            <a:off x="471900" y="738725"/>
            <a:ext cx="8222100" cy="7677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0" name="Shape 80"/>
          <p:cNvSpPr txBox="1"/>
          <p:nvPr>
            <p:ph idx="1" type="body"/>
          </p:nvPr>
        </p:nvSpPr>
        <p:spPr>
          <a:xfrm>
            <a:off x="471900" y="1919075"/>
            <a:ext cx="8222100" cy="27102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1" name="Shape 81"/>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82" name="Shape 82"/>
        <p:cNvGrpSpPr/>
        <p:nvPr/>
      </p:nvGrpSpPr>
      <p:grpSpPr>
        <a:xfrm>
          <a:off x="0" y="0"/>
          <a:ext cx="0" cy="0"/>
          <a:chOff x="0" y="0"/>
          <a:chExt cx="0" cy="0"/>
        </a:xfrm>
      </p:grpSpPr>
      <p:sp>
        <p:nvSpPr>
          <p:cNvPr id="83" name="Shape 83"/>
          <p:cNvSpPr/>
          <p:nvPr/>
        </p:nvSpPr>
        <p:spPr>
          <a:xfrm flipH="1" rot="10800000">
            <a:off x="0" y="1686000"/>
            <a:ext cx="9144000" cy="3457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84" name="Shape 8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85" name="Shape 85"/>
          <p:cNvSpPr txBox="1"/>
          <p:nvPr>
            <p:ph type="title"/>
          </p:nvPr>
        </p:nvSpPr>
        <p:spPr>
          <a:xfrm>
            <a:off x="471900" y="738725"/>
            <a:ext cx="8222100" cy="7677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6" name="Shape 86"/>
          <p:cNvSpPr txBox="1"/>
          <p:nvPr>
            <p:ph idx="1" type="body"/>
          </p:nvPr>
        </p:nvSpPr>
        <p:spPr>
          <a:xfrm>
            <a:off x="471900" y="1919075"/>
            <a:ext cx="3999900" cy="2710199"/>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87" name="Shape 87"/>
          <p:cNvSpPr txBox="1"/>
          <p:nvPr>
            <p:ph idx="2" type="body"/>
          </p:nvPr>
        </p:nvSpPr>
        <p:spPr>
          <a:xfrm>
            <a:off x="4694250" y="1919075"/>
            <a:ext cx="3999900" cy="2710199"/>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88" name="Shape 88"/>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89" name="Shape 89"/>
        <p:cNvGrpSpPr/>
        <p:nvPr/>
      </p:nvGrpSpPr>
      <p:grpSpPr>
        <a:xfrm>
          <a:off x="0" y="0"/>
          <a:ext cx="0" cy="0"/>
          <a:chOff x="0" y="0"/>
          <a:chExt cx="0" cy="0"/>
        </a:xfrm>
      </p:grpSpPr>
      <p:sp>
        <p:nvSpPr>
          <p:cNvPr id="90" name="Shape 90"/>
          <p:cNvSpPr/>
          <p:nvPr/>
        </p:nvSpPr>
        <p:spPr>
          <a:xfrm flipH="1" rot="10800000">
            <a:off x="0" y="656400"/>
            <a:ext cx="9144000" cy="44871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91" name="Shape 91"/>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92" name="Shape 92"/>
          <p:cNvSpPr txBox="1"/>
          <p:nvPr>
            <p:ph type="title"/>
          </p:nvPr>
        </p:nvSpPr>
        <p:spPr>
          <a:xfrm>
            <a:off x="98250" y="16350"/>
            <a:ext cx="8826600" cy="602700"/>
          </a:xfrm>
          <a:prstGeom prst="rect">
            <a:avLst/>
          </a:prstGeom>
        </p:spPr>
        <p:txBody>
          <a:bodyPr anchorCtr="0" anchor="ctr" bIns="91425" lIns="91425" rIns="91425" tIns="91425"/>
          <a:lstStyle>
            <a:lvl1pPr lvl="0" rtl="0">
              <a:spcBef>
                <a:spcPts val="0"/>
              </a:spcBef>
              <a:buSzPct val="100000"/>
              <a:defRPr sz="1800"/>
            </a:lvl1pPr>
            <a:lvl2pPr lvl="1" rtl="0">
              <a:spcBef>
                <a:spcPts val="0"/>
              </a:spcBef>
              <a:buSzPct val="100000"/>
              <a:defRPr sz="1800"/>
            </a:lvl2pPr>
            <a:lvl3pPr lvl="2" rtl="0">
              <a:spcBef>
                <a:spcPts val="0"/>
              </a:spcBef>
              <a:buSzPct val="100000"/>
              <a:defRPr sz="1800"/>
            </a:lvl3pPr>
            <a:lvl4pPr lvl="3" rtl="0">
              <a:spcBef>
                <a:spcPts val="0"/>
              </a:spcBef>
              <a:buSzPct val="100000"/>
              <a:defRPr sz="1800"/>
            </a:lvl4pPr>
            <a:lvl5pPr lvl="4" rtl="0">
              <a:spcBef>
                <a:spcPts val="0"/>
              </a:spcBef>
              <a:buSzPct val="100000"/>
              <a:defRPr sz="1800"/>
            </a:lvl5pPr>
            <a:lvl6pPr lvl="5" rtl="0">
              <a:spcBef>
                <a:spcPts val="0"/>
              </a:spcBef>
              <a:buSzPct val="100000"/>
              <a:defRPr sz="1800"/>
            </a:lvl6pPr>
            <a:lvl7pPr lvl="6" rtl="0">
              <a:spcBef>
                <a:spcPts val="0"/>
              </a:spcBef>
              <a:buSzPct val="100000"/>
              <a:defRPr sz="1800"/>
            </a:lvl7pPr>
            <a:lvl8pPr lvl="7" rtl="0">
              <a:spcBef>
                <a:spcPts val="0"/>
              </a:spcBef>
              <a:buSzPct val="100000"/>
              <a:defRPr sz="1800"/>
            </a:lvl8pPr>
            <a:lvl9pPr lvl="8" rtl="0">
              <a:spcBef>
                <a:spcPts val="0"/>
              </a:spcBef>
              <a:buSzPct val="100000"/>
              <a:defRPr sz="1800"/>
            </a:lvl9pPr>
          </a:lstStyle>
          <a:p/>
        </p:txBody>
      </p:sp>
      <p:sp>
        <p:nvSpPr>
          <p:cNvPr id="93" name="Shape 93"/>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94" name="Shape 94"/>
        <p:cNvGrpSpPr/>
        <p:nvPr/>
      </p:nvGrpSpPr>
      <p:grpSpPr>
        <a:xfrm>
          <a:off x="0" y="0"/>
          <a:ext cx="0" cy="0"/>
          <a:chOff x="0" y="0"/>
          <a:chExt cx="0" cy="0"/>
        </a:xfrm>
      </p:grpSpPr>
      <p:sp>
        <p:nvSpPr>
          <p:cNvPr id="95" name="Shape 95"/>
          <p:cNvSpPr txBox="1"/>
          <p:nvPr/>
        </p:nvSpPr>
        <p:spPr>
          <a:xfrm flipH="1" rot="10800000">
            <a:off x="3276600" y="25"/>
            <a:ext cx="5867400" cy="5143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96" name="Shape 96"/>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97" name="Shape 97"/>
          <p:cNvSpPr txBox="1"/>
          <p:nvPr>
            <p:ph type="title"/>
          </p:nvPr>
        </p:nvSpPr>
        <p:spPr>
          <a:xfrm>
            <a:off x="226077" y="357800"/>
            <a:ext cx="2808000" cy="953400"/>
          </a:xfrm>
          <a:prstGeom prst="rect">
            <a:avLst/>
          </a:prstGeom>
        </p:spPr>
        <p:txBody>
          <a:bodyPr anchorCtr="0" anchor="b" bIns="91425" lIns="91425" rIns="91425" tIns="91425"/>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p:txBody>
      </p:sp>
      <p:sp>
        <p:nvSpPr>
          <p:cNvPr id="98" name="Shape 98"/>
          <p:cNvSpPr txBox="1"/>
          <p:nvPr>
            <p:ph idx="1" type="body"/>
          </p:nvPr>
        </p:nvSpPr>
        <p:spPr>
          <a:xfrm>
            <a:off x="226075" y="1465800"/>
            <a:ext cx="2808000" cy="3163500"/>
          </a:xfrm>
          <a:prstGeom prst="rect">
            <a:avLst/>
          </a:prstGeom>
        </p:spPr>
        <p:txBody>
          <a:bodyPr anchorCtr="0" anchor="t" bIns="91425" lIns="91425" rIns="91425" tIns="91425"/>
          <a:lstStyle>
            <a:lvl1pPr lvl="0" rtl="0">
              <a:spcBef>
                <a:spcPts val="0"/>
              </a:spcBef>
              <a:buClr>
                <a:schemeClr val="lt1"/>
              </a:buClr>
              <a:buSzPct val="100000"/>
              <a:defRPr sz="1200">
                <a:solidFill>
                  <a:schemeClr val="lt1"/>
                </a:solidFill>
              </a:defRPr>
            </a:lvl1pPr>
            <a:lvl2pPr lvl="1" rtl="0">
              <a:spcBef>
                <a:spcPts val="0"/>
              </a:spcBef>
              <a:buClr>
                <a:schemeClr val="lt1"/>
              </a:buClr>
              <a:buSzPct val="100000"/>
              <a:defRPr sz="1200">
                <a:solidFill>
                  <a:schemeClr val="lt1"/>
                </a:solidFill>
              </a:defRPr>
            </a:lvl2pPr>
            <a:lvl3pPr lvl="2" rtl="0">
              <a:spcBef>
                <a:spcPts val="0"/>
              </a:spcBef>
              <a:buClr>
                <a:schemeClr val="lt1"/>
              </a:buClr>
              <a:buSzPct val="100000"/>
              <a:defRPr sz="1200">
                <a:solidFill>
                  <a:schemeClr val="lt1"/>
                </a:solidFill>
              </a:defRPr>
            </a:lvl3pPr>
            <a:lvl4pPr lvl="3" rtl="0">
              <a:spcBef>
                <a:spcPts val="0"/>
              </a:spcBef>
              <a:buClr>
                <a:schemeClr val="lt1"/>
              </a:buClr>
              <a:buSzPct val="100000"/>
              <a:defRPr sz="1200">
                <a:solidFill>
                  <a:schemeClr val="lt1"/>
                </a:solidFill>
              </a:defRPr>
            </a:lvl4pPr>
            <a:lvl5pPr lvl="4" rtl="0">
              <a:spcBef>
                <a:spcPts val="0"/>
              </a:spcBef>
              <a:buClr>
                <a:schemeClr val="lt1"/>
              </a:buClr>
              <a:buSzPct val="100000"/>
              <a:defRPr sz="1200">
                <a:solidFill>
                  <a:schemeClr val="lt1"/>
                </a:solidFill>
              </a:defRPr>
            </a:lvl5pPr>
            <a:lvl6pPr lvl="5" rtl="0">
              <a:spcBef>
                <a:spcPts val="0"/>
              </a:spcBef>
              <a:buClr>
                <a:schemeClr val="lt1"/>
              </a:buClr>
              <a:buSzPct val="100000"/>
              <a:defRPr sz="1200">
                <a:solidFill>
                  <a:schemeClr val="lt1"/>
                </a:solidFill>
              </a:defRPr>
            </a:lvl6pPr>
            <a:lvl7pPr lvl="6" rtl="0">
              <a:spcBef>
                <a:spcPts val="0"/>
              </a:spcBef>
              <a:buClr>
                <a:schemeClr val="lt1"/>
              </a:buClr>
              <a:buSzPct val="100000"/>
              <a:defRPr sz="1200">
                <a:solidFill>
                  <a:schemeClr val="lt1"/>
                </a:solidFill>
              </a:defRPr>
            </a:lvl7pPr>
            <a:lvl8pPr lvl="7" rtl="0">
              <a:spcBef>
                <a:spcPts val="0"/>
              </a:spcBef>
              <a:buClr>
                <a:schemeClr val="lt1"/>
              </a:buClr>
              <a:buSzPct val="100000"/>
              <a:defRPr sz="1200">
                <a:solidFill>
                  <a:schemeClr val="lt1"/>
                </a:solidFill>
              </a:defRPr>
            </a:lvl8pPr>
            <a:lvl9pPr lvl="8" rtl="0">
              <a:spcBef>
                <a:spcPts val="0"/>
              </a:spcBef>
              <a:buClr>
                <a:schemeClr val="lt1"/>
              </a:buClr>
              <a:buSzPct val="100000"/>
              <a:defRPr sz="1200">
                <a:solidFill>
                  <a:schemeClr val="lt1"/>
                </a:solidFill>
              </a:defRPr>
            </a:lvl9pPr>
          </a:lstStyle>
          <a:p/>
        </p:txBody>
      </p:sp>
      <p:sp>
        <p:nvSpPr>
          <p:cNvPr id="99" name="Shape 99"/>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100" name="Shape 100"/>
        <p:cNvGrpSpPr/>
        <p:nvPr/>
      </p:nvGrpSpPr>
      <p:grpSpPr>
        <a:xfrm>
          <a:off x="0" y="0"/>
          <a:ext cx="0" cy="0"/>
          <a:chOff x="0" y="0"/>
          <a:chExt cx="0" cy="0"/>
        </a:xfrm>
      </p:grpSpPr>
      <p:sp>
        <p:nvSpPr>
          <p:cNvPr id="101" name="Shape 101"/>
          <p:cNvSpPr txBox="1"/>
          <p:nvPr>
            <p:ph type="title"/>
          </p:nvPr>
        </p:nvSpPr>
        <p:spPr>
          <a:xfrm>
            <a:off x="490250" y="488250"/>
            <a:ext cx="6227100" cy="4090800"/>
          </a:xfrm>
          <a:prstGeom prst="rect">
            <a:avLst/>
          </a:prstGeom>
        </p:spPr>
        <p:txBody>
          <a:bodyPr anchorCtr="0" anchor="ctr" bIns="91425" lIns="91425" rIns="91425" tIns="91425"/>
          <a:lstStyle>
            <a:lvl1pPr lvl="0" rtl="0">
              <a:spcBef>
                <a:spcPts val="0"/>
              </a:spcBef>
              <a:buSzPct val="100000"/>
              <a:defRPr sz="6000"/>
            </a:lvl1pPr>
            <a:lvl2pPr lvl="1" rtl="0">
              <a:spcBef>
                <a:spcPts val="0"/>
              </a:spcBef>
              <a:buSzPct val="100000"/>
              <a:defRPr sz="6000"/>
            </a:lvl2pPr>
            <a:lvl3pPr lvl="2" rtl="0">
              <a:spcBef>
                <a:spcPts val="0"/>
              </a:spcBef>
              <a:buSzPct val="100000"/>
              <a:defRPr sz="6000"/>
            </a:lvl3pPr>
            <a:lvl4pPr lvl="3" rtl="0">
              <a:spcBef>
                <a:spcPts val="0"/>
              </a:spcBef>
              <a:buSzPct val="100000"/>
              <a:defRPr sz="6000"/>
            </a:lvl4pPr>
            <a:lvl5pPr lvl="4" rtl="0">
              <a:spcBef>
                <a:spcPts val="0"/>
              </a:spcBef>
              <a:buSzPct val="100000"/>
              <a:defRPr sz="6000"/>
            </a:lvl5pPr>
            <a:lvl6pPr lvl="5" rtl="0">
              <a:spcBef>
                <a:spcPts val="0"/>
              </a:spcBef>
              <a:buSzPct val="100000"/>
              <a:defRPr sz="6000"/>
            </a:lvl6pPr>
            <a:lvl7pPr lvl="6" rtl="0">
              <a:spcBef>
                <a:spcPts val="0"/>
              </a:spcBef>
              <a:buSzPct val="100000"/>
              <a:defRPr sz="6000"/>
            </a:lvl7pPr>
            <a:lvl8pPr lvl="7" rtl="0">
              <a:spcBef>
                <a:spcPts val="0"/>
              </a:spcBef>
              <a:buSzPct val="100000"/>
              <a:defRPr sz="6000"/>
            </a:lvl8pPr>
            <a:lvl9pPr lvl="8" rtl="0">
              <a:spcBef>
                <a:spcPts val="0"/>
              </a:spcBef>
              <a:buSzPct val="100000"/>
              <a:defRPr sz="6000"/>
            </a:lvl9pPr>
          </a:lstStyle>
          <a:p/>
        </p:txBody>
      </p:sp>
      <p:sp>
        <p:nvSpPr>
          <p:cNvPr id="102" name="Shape 102"/>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103" name="Shape 103"/>
        <p:cNvGrpSpPr/>
        <p:nvPr/>
      </p:nvGrpSpPr>
      <p:grpSpPr>
        <a:xfrm>
          <a:off x="0" y="0"/>
          <a:ext cx="0" cy="0"/>
          <a:chOff x="0" y="0"/>
          <a:chExt cx="0" cy="0"/>
        </a:xfrm>
      </p:grpSpPr>
      <p:sp>
        <p:nvSpPr>
          <p:cNvPr id="104" name="Shape 104"/>
          <p:cNvSpPr/>
          <p:nvPr/>
        </p:nvSpPr>
        <p:spPr>
          <a:xfrm flipH="1">
            <a:off x="0" y="0"/>
            <a:ext cx="4572000" cy="5143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105" name="Shape 105"/>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106" name="Shape 106"/>
          <p:cNvSpPr txBox="1"/>
          <p:nvPr>
            <p:ph type="title"/>
          </p:nvPr>
        </p:nvSpPr>
        <p:spPr>
          <a:xfrm>
            <a:off x="265500" y="1233175"/>
            <a:ext cx="4045200" cy="1482300"/>
          </a:xfrm>
          <a:prstGeom prst="rect">
            <a:avLst/>
          </a:prstGeom>
        </p:spPr>
        <p:txBody>
          <a:bodyPr anchorCtr="0" anchor="b" bIns="91425" lIns="91425" rIns="91425" tIns="91425"/>
          <a:lstStyle>
            <a:lvl1pPr lvl="0" rtl="0" algn="ctr">
              <a:spcBef>
                <a:spcPts val="0"/>
              </a:spcBef>
              <a:buClr>
                <a:schemeClr val="dk2"/>
              </a:buClr>
              <a:buSzPct val="100000"/>
              <a:defRPr sz="4200">
                <a:solidFill>
                  <a:schemeClr val="dk2"/>
                </a:solidFill>
              </a:defRPr>
            </a:lvl1pPr>
            <a:lvl2pPr lvl="1" rtl="0" algn="ctr">
              <a:spcBef>
                <a:spcPts val="0"/>
              </a:spcBef>
              <a:buClr>
                <a:schemeClr val="dk2"/>
              </a:buClr>
              <a:buSzPct val="100000"/>
              <a:defRPr sz="4200">
                <a:solidFill>
                  <a:schemeClr val="dk2"/>
                </a:solidFill>
              </a:defRPr>
            </a:lvl2pPr>
            <a:lvl3pPr lvl="2" rtl="0" algn="ctr">
              <a:spcBef>
                <a:spcPts val="0"/>
              </a:spcBef>
              <a:buClr>
                <a:schemeClr val="dk2"/>
              </a:buClr>
              <a:buSzPct val="100000"/>
              <a:defRPr sz="4200">
                <a:solidFill>
                  <a:schemeClr val="dk2"/>
                </a:solidFill>
              </a:defRPr>
            </a:lvl3pPr>
            <a:lvl4pPr lvl="3" rtl="0" algn="ctr">
              <a:spcBef>
                <a:spcPts val="0"/>
              </a:spcBef>
              <a:buClr>
                <a:schemeClr val="dk2"/>
              </a:buClr>
              <a:buSzPct val="100000"/>
              <a:defRPr sz="4200">
                <a:solidFill>
                  <a:schemeClr val="dk2"/>
                </a:solidFill>
              </a:defRPr>
            </a:lvl4pPr>
            <a:lvl5pPr lvl="4" rtl="0" algn="ctr">
              <a:spcBef>
                <a:spcPts val="0"/>
              </a:spcBef>
              <a:buClr>
                <a:schemeClr val="dk2"/>
              </a:buClr>
              <a:buSzPct val="100000"/>
              <a:defRPr sz="4200">
                <a:solidFill>
                  <a:schemeClr val="dk2"/>
                </a:solidFill>
              </a:defRPr>
            </a:lvl5pPr>
            <a:lvl6pPr lvl="5" rtl="0" algn="ctr">
              <a:spcBef>
                <a:spcPts val="0"/>
              </a:spcBef>
              <a:buClr>
                <a:schemeClr val="dk2"/>
              </a:buClr>
              <a:buSzPct val="100000"/>
              <a:defRPr sz="4200">
                <a:solidFill>
                  <a:schemeClr val="dk2"/>
                </a:solidFill>
              </a:defRPr>
            </a:lvl6pPr>
            <a:lvl7pPr lvl="6" rtl="0" algn="ctr">
              <a:spcBef>
                <a:spcPts val="0"/>
              </a:spcBef>
              <a:buClr>
                <a:schemeClr val="dk2"/>
              </a:buClr>
              <a:buSzPct val="100000"/>
              <a:defRPr sz="4200">
                <a:solidFill>
                  <a:schemeClr val="dk2"/>
                </a:solidFill>
              </a:defRPr>
            </a:lvl7pPr>
            <a:lvl8pPr lvl="7" rtl="0" algn="ctr">
              <a:spcBef>
                <a:spcPts val="0"/>
              </a:spcBef>
              <a:buClr>
                <a:schemeClr val="dk2"/>
              </a:buClr>
              <a:buSzPct val="100000"/>
              <a:defRPr sz="4200">
                <a:solidFill>
                  <a:schemeClr val="dk2"/>
                </a:solidFill>
              </a:defRPr>
            </a:lvl8pPr>
            <a:lvl9pPr lvl="8" rtl="0" algn="ctr">
              <a:spcBef>
                <a:spcPts val="0"/>
              </a:spcBef>
              <a:buClr>
                <a:schemeClr val="dk2"/>
              </a:buClr>
              <a:buSzPct val="100000"/>
              <a:defRPr sz="4200">
                <a:solidFill>
                  <a:schemeClr val="dk2"/>
                </a:solidFill>
              </a:defRPr>
            </a:lvl9pPr>
          </a:lstStyle>
          <a:p/>
        </p:txBody>
      </p:sp>
      <p:sp>
        <p:nvSpPr>
          <p:cNvPr id="107" name="Shape 107"/>
          <p:cNvSpPr txBox="1"/>
          <p:nvPr>
            <p:ph idx="1" type="subTitle"/>
          </p:nvPr>
        </p:nvSpPr>
        <p:spPr>
          <a:xfrm>
            <a:off x="265500" y="2779466"/>
            <a:ext cx="4045200" cy="1235099"/>
          </a:xfrm>
          <a:prstGeom prst="rect">
            <a:avLst/>
          </a:prstGeom>
        </p:spPr>
        <p:txBody>
          <a:bodyPr anchorCtr="0" anchor="t" bIns="91425" lIns="91425" rIns="91425" tIns="91425"/>
          <a:lstStyle>
            <a:lvl1pPr lvl="0" rtl="0" algn="ctr">
              <a:lnSpc>
                <a:spcPct val="100000"/>
              </a:lnSpc>
              <a:spcBef>
                <a:spcPts val="0"/>
              </a:spcBef>
              <a:spcAft>
                <a:spcPts val="0"/>
              </a:spcAft>
              <a:buSzPct val="100000"/>
              <a:buNone/>
              <a:defRPr sz="2100"/>
            </a:lvl1pPr>
            <a:lvl2pPr lvl="1" rtl="0" algn="ctr">
              <a:lnSpc>
                <a:spcPct val="100000"/>
              </a:lnSpc>
              <a:spcBef>
                <a:spcPts val="0"/>
              </a:spcBef>
              <a:spcAft>
                <a:spcPts val="0"/>
              </a:spcAft>
              <a:buSzPct val="100000"/>
              <a:buNone/>
              <a:defRPr sz="2100"/>
            </a:lvl2pPr>
            <a:lvl3pPr lvl="2" rtl="0" algn="ctr">
              <a:lnSpc>
                <a:spcPct val="100000"/>
              </a:lnSpc>
              <a:spcBef>
                <a:spcPts val="0"/>
              </a:spcBef>
              <a:spcAft>
                <a:spcPts val="0"/>
              </a:spcAft>
              <a:buSzPct val="100000"/>
              <a:buNone/>
              <a:defRPr sz="2100"/>
            </a:lvl3pPr>
            <a:lvl4pPr lvl="3" rtl="0" algn="ctr">
              <a:lnSpc>
                <a:spcPct val="100000"/>
              </a:lnSpc>
              <a:spcBef>
                <a:spcPts val="0"/>
              </a:spcBef>
              <a:spcAft>
                <a:spcPts val="0"/>
              </a:spcAft>
              <a:buSzPct val="100000"/>
              <a:buNone/>
              <a:defRPr sz="2100"/>
            </a:lvl4pPr>
            <a:lvl5pPr lvl="4" rtl="0" algn="ctr">
              <a:lnSpc>
                <a:spcPct val="100000"/>
              </a:lnSpc>
              <a:spcBef>
                <a:spcPts val="0"/>
              </a:spcBef>
              <a:spcAft>
                <a:spcPts val="0"/>
              </a:spcAft>
              <a:buSzPct val="100000"/>
              <a:buNone/>
              <a:defRPr sz="2100"/>
            </a:lvl5pPr>
            <a:lvl6pPr lvl="5" rtl="0" algn="ctr">
              <a:lnSpc>
                <a:spcPct val="100000"/>
              </a:lnSpc>
              <a:spcBef>
                <a:spcPts val="0"/>
              </a:spcBef>
              <a:spcAft>
                <a:spcPts val="0"/>
              </a:spcAft>
              <a:buSzPct val="100000"/>
              <a:buNone/>
              <a:defRPr sz="2100"/>
            </a:lvl6pPr>
            <a:lvl7pPr lvl="6" rtl="0" algn="ctr">
              <a:lnSpc>
                <a:spcPct val="100000"/>
              </a:lnSpc>
              <a:spcBef>
                <a:spcPts val="0"/>
              </a:spcBef>
              <a:spcAft>
                <a:spcPts val="0"/>
              </a:spcAft>
              <a:buSzPct val="100000"/>
              <a:buNone/>
              <a:defRPr sz="2100"/>
            </a:lvl7pPr>
            <a:lvl8pPr lvl="7" rtl="0" algn="ctr">
              <a:lnSpc>
                <a:spcPct val="100000"/>
              </a:lnSpc>
              <a:spcBef>
                <a:spcPts val="0"/>
              </a:spcBef>
              <a:spcAft>
                <a:spcPts val="0"/>
              </a:spcAft>
              <a:buSzPct val="100000"/>
              <a:buNone/>
              <a:defRPr sz="2100"/>
            </a:lvl8pPr>
            <a:lvl9pPr lvl="8" rtl="0" algn="ctr">
              <a:lnSpc>
                <a:spcPct val="100000"/>
              </a:lnSpc>
              <a:spcBef>
                <a:spcPts val="0"/>
              </a:spcBef>
              <a:spcAft>
                <a:spcPts val="0"/>
              </a:spcAft>
              <a:buSzPct val="100000"/>
              <a:buNone/>
              <a:defRPr sz="2100"/>
            </a:lvl9pPr>
          </a:lstStyle>
          <a:p/>
        </p:txBody>
      </p:sp>
      <p:sp>
        <p:nvSpPr>
          <p:cNvPr id="108" name="Shape 108"/>
          <p:cNvSpPr txBox="1"/>
          <p:nvPr>
            <p:ph idx="2" type="body"/>
          </p:nvPr>
        </p:nvSpPr>
        <p:spPr>
          <a:xfrm>
            <a:off x="4939500" y="724200"/>
            <a:ext cx="3837000" cy="3695100"/>
          </a:xfrm>
          <a:prstGeom prst="rect">
            <a:avLst/>
          </a:prstGeom>
        </p:spPr>
        <p:txBody>
          <a:bodyPr anchorCtr="0" anchor="ctr" bIns="91425" lIns="91425" rIns="91425" tIns="91425"/>
          <a:lstStyle>
            <a:lvl1pPr lvl="0" rtl="0">
              <a:spcBef>
                <a:spcPts val="0"/>
              </a:spcBef>
              <a:buClr>
                <a:schemeClr val="lt1"/>
              </a:buClr>
              <a:defRPr>
                <a:solidFill>
                  <a:schemeClr val="lt1"/>
                </a:solidFill>
              </a:defRPr>
            </a:lvl1pPr>
            <a:lvl2pPr lvl="1" rtl="0">
              <a:spcBef>
                <a:spcPts val="0"/>
              </a:spcBef>
              <a:buClr>
                <a:schemeClr val="lt1"/>
              </a:buClr>
              <a:defRPr>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p:txBody>
      </p:sp>
      <p:sp>
        <p:nvSpPr>
          <p:cNvPr id="109" name="Shape 109"/>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5" name="Shape 15"/>
        <p:cNvGrpSpPr/>
        <p:nvPr/>
      </p:nvGrpSpPr>
      <p:grpSpPr>
        <a:xfrm>
          <a:off x="0" y="0"/>
          <a:ext cx="0" cy="0"/>
          <a:chOff x="0" y="0"/>
          <a:chExt cx="0" cy="0"/>
        </a:xfrm>
      </p:grpSpPr>
      <p:sp>
        <p:nvSpPr>
          <p:cNvPr id="16" name="Shape 16"/>
          <p:cNvSpPr txBox="1"/>
          <p:nvPr>
            <p:ph type="title"/>
          </p:nvPr>
        </p:nvSpPr>
        <p:spPr>
          <a:xfrm>
            <a:off x="460950" y="2065350"/>
            <a:ext cx="8222100" cy="1012800"/>
          </a:xfrm>
          <a:prstGeom prst="rect">
            <a:avLst/>
          </a:prstGeom>
        </p:spPr>
        <p:txBody>
          <a:bodyPr anchorCtr="0" anchor="ctr" bIns="91425" lIns="91425" rIns="91425" tIns="91425"/>
          <a:lstStyle>
            <a:lvl1pPr lvl="0">
              <a:spcBef>
                <a:spcPts val="0"/>
              </a:spcBef>
              <a:buSzPct val="100000"/>
              <a:defRPr sz="4200"/>
            </a:lvl1pPr>
            <a:lvl2pPr lvl="1">
              <a:spcBef>
                <a:spcPts val="0"/>
              </a:spcBef>
              <a:buSzPct val="100000"/>
              <a:defRPr sz="4200"/>
            </a:lvl2pPr>
            <a:lvl3pPr lvl="2">
              <a:spcBef>
                <a:spcPts val="0"/>
              </a:spcBef>
              <a:buSzPct val="100000"/>
              <a:defRPr sz="4200"/>
            </a:lvl3pPr>
            <a:lvl4pPr lvl="3">
              <a:spcBef>
                <a:spcPts val="0"/>
              </a:spcBef>
              <a:buSzPct val="100000"/>
              <a:defRPr sz="4200"/>
            </a:lvl4pPr>
            <a:lvl5pPr lvl="4">
              <a:spcBef>
                <a:spcPts val="0"/>
              </a:spcBef>
              <a:buSzPct val="100000"/>
              <a:defRPr sz="4200"/>
            </a:lvl5pPr>
            <a:lvl6pPr lvl="5">
              <a:spcBef>
                <a:spcPts val="0"/>
              </a:spcBef>
              <a:buSzPct val="100000"/>
              <a:defRPr sz="4200"/>
            </a:lvl6pPr>
            <a:lvl7pPr lvl="6">
              <a:spcBef>
                <a:spcPts val="0"/>
              </a:spcBef>
              <a:buSzPct val="100000"/>
              <a:defRPr sz="4200"/>
            </a:lvl7pPr>
            <a:lvl8pPr lvl="7">
              <a:spcBef>
                <a:spcPts val="0"/>
              </a:spcBef>
              <a:buSzPct val="100000"/>
              <a:defRPr sz="4200"/>
            </a:lvl8pPr>
            <a:lvl9pPr lvl="8">
              <a:spcBef>
                <a:spcPts val="0"/>
              </a:spcBef>
              <a:buSzPct val="100000"/>
              <a:defRPr sz="4200"/>
            </a:lvl9pPr>
          </a:lstStyle>
          <a:p/>
        </p:txBody>
      </p:sp>
      <p:sp>
        <p:nvSpPr>
          <p:cNvPr id="17" name="Shape 17"/>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110" name="Shape 110"/>
        <p:cNvGrpSpPr/>
        <p:nvPr/>
      </p:nvGrpSpPr>
      <p:grpSpPr>
        <a:xfrm>
          <a:off x="0" y="0"/>
          <a:ext cx="0" cy="0"/>
          <a:chOff x="0" y="0"/>
          <a:chExt cx="0" cy="0"/>
        </a:xfrm>
      </p:grpSpPr>
      <p:sp>
        <p:nvSpPr>
          <p:cNvPr id="111" name="Shape 111"/>
          <p:cNvSpPr txBox="1"/>
          <p:nvPr/>
        </p:nvSpPr>
        <p:spPr>
          <a:xfrm flipH="1" rot="10800000">
            <a:off x="0" y="0"/>
            <a:ext cx="9144000" cy="46959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112" name="Shape 112"/>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113" name="Shape 113"/>
          <p:cNvSpPr txBox="1"/>
          <p:nvPr>
            <p:ph idx="1" type="body"/>
          </p:nvPr>
        </p:nvSpPr>
        <p:spPr>
          <a:xfrm>
            <a:off x="57150" y="4696825"/>
            <a:ext cx="8382000" cy="446700"/>
          </a:xfrm>
          <a:prstGeom prst="rect">
            <a:avLst/>
          </a:prstGeom>
        </p:spPr>
        <p:txBody>
          <a:bodyPr anchorCtr="0" anchor="ctr" bIns="91425" lIns="91425" rIns="91425" tIns="91425"/>
          <a:lstStyle>
            <a:lvl1pPr lvl="0" rtl="0">
              <a:lnSpc>
                <a:spcPct val="100000"/>
              </a:lnSpc>
              <a:spcBef>
                <a:spcPts val="0"/>
              </a:spcBef>
              <a:spcAft>
                <a:spcPts val="0"/>
              </a:spcAft>
              <a:buClr>
                <a:schemeClr val="lt1"/>
              </a:buClr>
              <a:buSzPct val="100000"/>
              <a:buNone/>
              <a:defRPr sz="1200">
                <a:solidFill>
                  <a:schemeClr val="lt1"/>
                </a:solidFill>
              </a:defRPr>
            </a:lvl1pPr>
          </a:lstStyle>
          <a:p/>
        </p:txBody>
      </p:sp>
      <p:sp>
        <p:nvSpPr>
          <p:cNvPr id="114" name="Shape 114"/>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bg>
      <p:bgPr>
        <a:solidFill>
          <a:schemeClr val="accent4"/>
        </a:solidFill>
      </p:bgPr>
    </p:bg>
    <p:spTree>
      <p:nvGrpSpPr>
        <p:cNvPr id="115" name="Shape 115"/>
        <p:cNvGrpSpPr/>
        <p:nvPr/>
      </p:nvGrpSpPr>
      <p:grpSpPr>
        <a:xfrm>
          <a:off x="0" y="0"/>
          <a:ext cx="0" cy="0"/>
          <a:chOff x="0" y="0"/>
          <a:chExt cx="0" cy="0"/>
        </a:xfrm>
      </p:grpSpPr>
      <p:sp>
        <p:nvSpPr>
          <p:cNvPr id="116" name="Shape 116"/>
          <p:cNvSpPr txBox="1"/>
          <p:nvPr>
            <p:ph type="title"/>
          </p:nvPr>
        </p:nvSpPr>
        <p:spPr>
          <a:xfrm>
            <a:off x="475500" y="1258525"/>
            <a:ext cx="8222100" cy="1963500"/>
          </a:xfrm>
          <a:prstGeom prst="rect">
            <a:avLst/>
          </a:prstGeom>
        </p:spPr>
        <p:txBody>
          <a:bodyPr anchorCtr="0" anchor="b" bIns="91425" lIns="91425" rIns="91425" tIns="91425"/>
          <a:lstStyle>
            <a:lvl1pPr lvl="0" rtl="0" algn="ctr">
              <a:spcBef>
                <a:spcPts val="0"/>
              </a:spcBef>
              <a:buClr>
                <a:schemeClr val="dk2"/>
              </a:buClr>
              <a:buSzPct val="100000"/>
              <a:defRPr sz="12000">
                <a:solidFill>
                  <a:schemeClr val="dk2"/>
                </a:solidFill>
              </a:defRPr>
            </a:lvl1pPr>
            <a:lvl2pPr lvl="1" rtl="0" algn="ctr">
              <a:spcBef>
                <a:spcPts val="0"/>
              </a:spcBef>
              <a:buClr>
                <a:schemeClr val="dk2"/>
              </a:buClr>
              <a:buSzPct val="100000"/>
              <a:defRPr sz="12000">
                <a:solidFill>
                  <a:schemeClr val="dk2"/>
                </a:solidFill>
              </a:defRPr>
            </a:lvl2pPr>
            <a:lvl3pPr lvl="2" rtl="0" algn="ctr">
              <a:spcBef>
                <a:spcPts val="0"/>
              </a:spcBef>
              <a:buClr>
                <a:schemeClr val="dk2"/>
              </a:buClr>
              <a:buSzPct val="100000"/>
              <a:defRPr sz="12000">
                <a:solidFill>
                  <a:schemeClr val="dk2"/>
                </a:solidFill>
              </a:defRPr>
            </a:lvl3pPr>
            <a:lvl4pPr lvl="3" rtl="0" algn="ctr">
              <a:spcBef>
                <a:spcPts val="0"/>
              </a:spcBef>
              <a:buClr>
                <a:schemeClr val="dk2"/>
              </a:buClr>
              <a:buSzPct val="100000"/>
              <a:defRPr sz="12000">
                <a:solidFill>
                  <a:schemeClr val="dk2"/>
                </a:solidFill>
              </a:defRPr>
            </a:lvl4pPr>
            <a:lvl5pPr lvl="4" rtl="0" algn="ctr">
              <a:spcBef>
                <a:spcPts val="0"/>
              </a:spcBef>
              <a:buClr>
                <a:schemeClr val="dk2"/>
              </a:buClr>
              <a:buSzPct val="100000"/>
              <a:defRPr sz="12000">
                <a:solidFill>
                  <a:schemeClr val="dk2"/>
                </a:solidFill>
              </a:defRPr>
            </a:lvl5pPr>
            <a:lvl6pPr lvl="5" rtl="0" algn="ctr">
              <a:spcBef>
                <a:spcPts val="0"/>
              </a:spcBef>
              <a:buClr>
                <a:schemeClr val="dk2"/>
              </a:buClr>
              <a:buSzPct val="100000"/>
              <a:defRPr sz="12000">
                <a:solidFill>
                  <a:schemeClr val="dk2"/>
                </a:solidFill>
              </a:defRPr>
            </a:lvl6pPr>
            <a:lvl7pPr lvl="6" rtl="0" algn="ctr">
              <a:spcBef>
                <a:spcPts val="0"/>
              </a:spcBef>
              <a:buClr>
                <a:schemeClr val="dk2"/>
              </a:buClr>
              <a:buSzPct val="100000"/>
              <a:defRPr sz="12000">
                <a:solidFill>
                  <a:schemeClr val="dk2"/>
                </a:solidFill>
              </a:defRPr>
            </a:lvl7pPr>
            <a:lvl8pPr lvl="7" rtl="0" algn="ctr">
              <a:spcBef>
                <a:spcPts val="0"/>
              </a:spcBef>
              <a:buClr>
                <a:schemeClr val="dk2"/>
              </a:buClr>
              <a:buSzPct val="100000"/>
              <a:defRPr sz="12000">
                <a:solidFill>
                  <a:schemeClr val="dk2"/>
                </a:solidFill>
              </a:defRPr>
            </a:lvl8pPr>
            <a:lvl9pPr lvl="8" rtl="0" algn="ctr">
              <a:spcBef>
                <a:spcPts val="0"/>
              </a:spcBef>
              <a:buClr>
                <a:schemeClr val="dk2"/>
              </a:buClr>
              <a:buSzPct val="100000"/>
              <a:defRPr sz="12000">
                <a:solidFill>
                  <a:schemeClr val="dk2"/>
                </a:solidFill>
              </a:defRPr>
            </a:lvl9pPr>
          </a:lstStyle>
          <a:p/>
        </p:txBody>
      </p:sp>
      <p:sp>
        <p:nvSpPr>
          <p:cNvPr id="117" name="Shape 117"/>
          <p:cNvSpPr txBox="1"/>
          <p:nvPr>
            <p:ph idx="1" type="body"/>
          </p:nvPr>
        </p:nvSpPr>
        <p:spPr>
          <a:xfrm>
            <a:off x="475500" y="3304625"/>
            <a:ext cx="8222100" cy="1300800"/>
          </a:xfrm>
          <a:prstGeom prst="rect">
            <a:avLst/>
          </a:prstGeom>
        </p:spPr>
        <p:txBody>
          <a:bodyPr anchorCtr="0" anchor="t" bIns="91425" lIns="91425" rIns="91425" tIns="91425"/>
          <a:lstStyle>
            <a:lvl1pPr lvl="0" rtl="0" algn="ctr">
              <a:spcBef>
                <a:spcPts val="0"/>
              </a:spcBef>
              <a:defRPr/>
            </a:lvl1pPr>
            <a:lvl2pPr lvl="1" rtl="0" algn="ctr">
              <a:spcBef>
                <a:spcPts val="0"/>
              </a:spcBef>
              <a:defRPr/>
            </a:lvl2pPr>
            <a:lvl3pPr lvl="2" rtl="0" algn="ctr">
              <a:spcBef>
                <a:spcPts val="0"/>
              </a:spcBef>
              <a:defRPr/>
            </a:lvl3pPr>
            <a:lvl4pPr lvl="3" rtl="0" algn="ctr">
              <a:spcBef>
                <a:spcPts val="0"/>
              </a:spcBef>
              <a:defRPr/>
            </a:lvl4pPr>
            <a:lvl5pPr lvl="4" rtl="0" algn="ctr">
              <a:spcBef>
                <a:spcPts val="0"/>
              </a:spcBef>
              <a:defRPr/>
            </a:lvl5pPr>
            <a:lvl6pPr lvl="5" rtl="0" algn="ctr">
              <a:spcBef>
                <a:spcPts val="0"/>
              </a:spcBef>
              <a:defRPr/>
            </a:lvl6pPr>
            <a:lvl7pPr lvl="6" rtl="0" algn="ctr">
              <a:spcBef>
                <a:spcPts val="0"/>
              </a:spcBef>
              <a:defRPr/>
            </a:lvl7pPr>
            <a:lvl8pPr lvl="7" rtl="0" algn="ctr">
              <a:spcBef>
                <a:spcPts val="0"/>
              </a:spcBef>
              <a:defRPr/>
            </a:lvl8pPr>
            <a:lvl9pPr lvl="8" rtl="0" algn="ctr">
              <a:spcBef>
                <a:spcPts val="0"/>
              </a:spcBef>
              <a:defRPr/>
            </a:lvl9pPr>
          </a:lstStyle>
          <a:p/>
        </p:txBody>
      </p:sp>
      <p:sp>
        <p:nvSpPr>
          <p:cNvPr id="118" name="Shape 118"/>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bg>
      <p:bgPr>
        <a:solidFill>
          <a:schemeClr val="accent4"/>
        </a:solidFill>
      </p:bgPr>
    </p:bg>
    <p:spTree>
      <p:nvGrpSpPr>
        <p:cNvPr id="119" name="Shape 119"/>
        <p:cNvGrpSpPr/>
        <p:nvPr/>
      </p:nvGrpSpPr>
      <p:grpSpPr>
        <a:xfrm>
          <a:off x="0" y="0"/>
          <a:ext cx="0" cy="0"/>
          <a:chOff x="0" y="0"/>
          <a:chExt cx="0" cy="0"/>
        </a:xfrm>
      </p:grpSpPr>
      <p:sp>
        <p:nvSpPr>
          <p:cNvPr id="120" name="Shape 120"/>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8" name="Shape 18"/>
        <p:cNvGrpSpPr/>
        <p:nvPr/>
      </p:nvGrpSpPr>
      <p:grpSpPr>
        <a:xfrm>
          <a:off x="0" y="0"/>
          <a:ext cx="0" cy="0"/>
          <a:chOff x="0" y="0"/>
          <a:chExt cx="0" cy="0"/>
        </a:xfrm>
      </p:grpSpPr>
      <p:sp>
        <p:nvSpPr>
          <p:cNvPr id="19" name="Shape 19"/>
          <p:cNvSpPr/>
          <p:nvPr/>
        </p:nvSpPr>
        <p:spPr>
          <a:xfrm flipH="1" rot="10800000">
            <a:off x="0" y="1686000"/>
            <a:ext cx="9144000" cy="3457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20" name="Shape 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21" name="Shape 21"/>
          <p:cNvSpPr txBox="1"/>
          <p:nvPr>
            <p:ph type="title"/>
          </p:nvPr>
        </p:nvSpPr>
        <p:spPr>
          <a:xfrm>
            <a:off x="471900" y="738725"/>
            <a:ext cx="8222100" cy="7677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471900" y="1919075"/>
            <a:ext cx="8222100" cy="27102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4" name="Shape 24"/>
        <p:cNvGrpSpPr/>
        <p:nvPr/>
      </p:nvGrpSpPr>
      <p:grpSpPr>
        <a:xfrm>
          <a:off x="0" y="0"/>
          <a:ext cx="0" cy="0"/>
          <a:chOff x="0" y="0"/>
          <a:chExt cx="0" cy="0"/>
        </a:xfrm>
      </p:grpSpPr>
      <p:sp>
        <p:nvSpPr>
          <p:cNvPr id="25" name="Shape 25"/>
          <p:cNvSpPr/>
          <p:nvPr/>
        </p:nvSpPr>
        <p:spPr>
          <a:xfrm flipH="1" rot="10800000">
            <a:off x="0" y="1686000"/>
            <a:ext cx="9144000" cy="3457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27" name="Shape 27"/>
          <p:cNvSpPr txBox="1"/>
          <p:nvPr>
            <p:ph type="title"/>
          </p:nvPr>
        </p:nvSpPr>
        <p:spPr>
          <a:xfrm>
            <a:off x="471900" y="738725"/>
            <a:ext cx="8222100" cy="7677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8" name="Shape 28"/>
          <p:cNvSpPr txBox="1"/>
          <p:nvPr>
            <p:ph idx="1" type="body"/>
          </p:nvPr>
        </p:nvSpPr>
        <p:spPr>
          <a:xfrm>
            <a:off x="471900" y="1919075"/>
            <a:ext cx="3999900" cy="2710199"/>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9" name="Shape 29"/>
          <p:cNvSpPr txBox="1"/>
          <p:nvPr>
            <p:ph idx="2" type="body"/>
          </p:nvPr>
        </p:nvSpPr>
        <p:spPr>
          <a:xfrm>
            <a:off x="4694250" y="1919075"/>
            <a:ext cx="3999900" cy="2710199"/>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0" name="Shape 30"/>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1" name="Shape 31"/>
        <p:cNvGrpSpPr/>
        <p:nvPr/>
      </p:nvGrpSpPr>
      <p:grpSpPr>
        <a:xfrm>
          <a:off x="0" y="0"/>
          <a:ext cx="0" cy="0"/>
          <a:chOff x="0" y="0"/>
          <a:chExt cx="0" cy="0"/>
        </a:xfrm>
      </p:grpSpPr>
      <p:sp>
        <p:nvSpPr>
          <p:cNvPr id="32" name="Shape 32"/>
          <p:cNvSpPr/>
          <p:nvPr/>
        </p:nvSpPr>
        <p:spPr>
          <a:xfrm flipH="1" rot="10800000">
            <a:off x="0" y="656400"/>
            <a:ext cx="9144000" cy="44871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33" name="Shape 3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34" name="Shape 34"/>
          <p:cNvSpPr txBox="1"/>
          <p:nvPr>
            <p:ph type="title"/>
          </p:nvPr>
        </p:nvSpPr>
        <p:spPr>
          <a:xfrm>
            <a:off x="98250" y="16350"/>
            <a:ext cx="8826600" cy="602700"/>
          </a:xfrm>
          <a:prstGeom prst="rect">
            <a:avLst/>
          </a:prstGeom>
        </p:spPr>
        <p:txBody>
          <a:bodyPr anchorCtr="0" anchor="ctr" bIns="91425" lIns="91425" rIns="91425" tIns="91425"/>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p:txBody>
      </p:sp>
      <p:sp>
        <p:nvSpPr>
          <p:cNvPr id="35" name="Shape 35"/>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6" name="Shape 36"/>
        <p:cNvGrpSpPr/>
        <p:nvPr/>
      </p:nvGrpSpPr>
      <p:grpSpPr>
        <a:xfrm>
          <a:off x="0" y="0"/>
          <a:ext cx="0" cy="0"/>
          <a:chOff x="0" y="0"/>
          <a:chExt cx="0" cy="0"/>
        </a:xfrm>
      </p:grpSpPr>
      <p:sp>
        <p:nvSpPr>
          <p:cNvPr id="37" name="Shape 37"/>
          <p:cNvSpPr txBox="1"/>
          <p:nvPr/>
        </p:nvSpPr>
        <p:spPr>
          <a:xfrm flipH="1" rot="10800000">
            <a:off x="3276600" y="25"/>
            <a:ext cx="5867400" cy="5143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38" name="Shape 38"/>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39" name="Shape 39"/>
          <p:cNvSpPr txBox="1"/>
          <p:nvPr>
            <p:ph type="title"/>
          </p:nvPr>
        </p:nvSpPr>
        <p:spPr>
          <a:xfrm>
            <a:off x="226077" y="357800"/>
            <a:ext cx="2808000" cy="9534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0" name="Shape 40"/>
          <p:cNvSpPr txBox="1"/>
          <p:nvPr>
            <p:ph idx="1" type="body"/>
          </p:nvPr>
        </p:nvSpPr>
        <p:spPr>
          <a:xfrm>
            <a:off x="226075" y="1465800"/>
            <a:ext cx="2808000" cy="3163500"/>
          </a:xfrm>
          <a:prstGeom prst="rect">
            <a:avLst/>
          </a:prstGeom>
        </p:spPr>
        <p:txBody>
          <a:bodyPr anchorCtr="0" anchor="t" bIns="91425" lIns="91425" rIns="91425" tIns="91425"/>
          <a:lstStyle>
            <a:lvl1pPr lvl="0">
              <a:spcBef>
                <a:spcPts val="0"/>
              </a:spcBef>
              <a:buClr>
                <a:schemeClr val="lt1"/>
              </a:buClr>
              <a:buSzPct val="100000"/>
              <a:defRPr sz="1200">
                <a:solidFill>
                  <a:schemeClr val="lt1"/>
                </a:solidFill>
              </a:defRPr>
            </a:lvl1pPr>
            <a:lvl2pPr lvl="1">
              <a:spcBef>
                <a:spcPts val="0"/>
              </a:spcBef>
              <a:buClr>
                <a:schemeClr val="lt1"/>
              </a:buClr>
              <a:buSzPct val="100000"/>
              <a:defRPr sz="1200">
                <a:solidFill>
                  <a:schemeClr val="lt1"/>
                </a:solidFill>
              </a:defRPr>
            </a:lvl2pPr>
            <a:lvl3pPr lvl="2">
              <a:spcBef>
                <a:spcPts val="0"/>
              </a:spcBef>
              <a:buClr>
                <a:schemeClr val="lt1"/>
              </a:buClr>
              <a:buSzPct val="100000"/>
              <a:defRPr sz="1200">
                <a:solidFill>
                  <a:schemeClr val="lt1"/>
                </a:solidFill>
              </a:defRPr>
            </a:lvl3pPr>
            <a:lvl4pPr lvl="3">
              <a:spcBef>
                <a:spcPts val="0"/>
              </a:spcBef>
              <a:buClr>
                <a:schemeClr val="lt1"/>
              </a:buClr>
              <a:buSzPct val="100000"/>
              <a:defRPr sz="1200">
                <a:solidFill>
                  <a:schemeClr val="lt1"/>
                </a:solidFill>
              </a:defRPr>
            </a:lvl4pPr>
            <a:lvl5pPr lvl="4">
              <a:spcBef>
                <a:spcPts val="0"/>
              </a:spcBef>
              <a:buClr>
                <a:schemeClr val="lt1"/>
              </a:buClr>
              <a:buSzPct val="100000"/>
              <a:defRPr sz="1200">
                <a:solidFill>
                  <a:schemeClr val="lt1"/>
                </a:solidFill>
              </a:defRPr>
            </a:lvl5pPr>
            <a:lvl6pPr lvl="5">
              <a:spcBef>
                <a:spcPts val="0"/>
              </a:spcBef>
              <a:buClr>
                <a:schemeClr val="lt1"/>
              </a:buClr>
              <a:buSzPct val="100000"/>
              <a:defRPr sz="1200">
                <a:solidFill>
                  <a:schemeClr val="lt1"/>
                </a:solidFill>
              </a:defRPr>
            </a:lvl6pPr>
            <a:lvl7pPr lvl="6">
              <a:spcBef>
                <a:spcPts val="0"/>
              </a:spcBef>
              <a:buClr>
                <a:schemeClr val="lt1"/>
              </a:buClr>
              <a:buSzPct val="100000"/>
              <a:defRPr sz="1200">
                <a:solidFill>
                  <a:schemeClr val="lt1"/>
                </a:solidFill>
              </a:defRPr>
            </a:lvl7pPr>
            <a:lvl8pPr lvl="7">
              <a:spcBef>
                <a:spcPts val="0"/>
              </a:spcBef>
              <a:buClr>
                <a:schemeClr val="lt1"/>
              </a:buClr>
              <a:buSzPct val="100000"/>
              <a:defRPr sz="1200">
                <a:solidFill>
                  <a:schemeClr val="lt1"/>
                </a:solidFill>
              </a:defRPr>
            </a:lvl8pPr>
            <a:lvl9pPr lvl="8">
              <a:spcBef>
                <a:spcPts val="0"/>
              </a:spcBef>
              <a:buClr>
                <a:schemeClr val="lt1"/>
              </a:buClr>
              <a:buSzPct val="100000"/>
              <a:defRPr sz="1200">
                <a:solidFill>
                  <a:schemeClr val="lt1"/>
                </a:solidFill>
              </a:defRPr>
            </a:lvl9pPr>
          </a:lstStyle>
          <a:p/>
        </p:txBody>
      </p:sp>
      <p:sp>
        <p:nvSpPr>
          <p:cNvPr id="41" name="Shape 41"/>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42" name="Shape 42"/>
        <p:cNvGrpSpPr/>
        <p:nvPr/>
      </p:nvGrpSpPr>
      <p:grpSpPr>
        <a:xfrm>
          <a:off x="0" y="0"/>
          <a:ext cx="0" cy="0"/>
          <a:chOff x="0" y="0"/>
          <a:chExt cx="0" cy="0"/>
        </a:xfrm>
      </p:grpSpPr>
      <p:sp>
        <p:nvSpPr>
          <p:cNvPr id="43" name="Shape 43"/>
          <p:cNvSpPr txBox="1"/>
          <p:nvPr>
            <p:ph type="title"/>
          </p:nvPr>
        </p:nvSpPr>
        <p:spPr>
          <a:xfrm>
            <a:off x="490250" y="488250"/>
            <a:ext cx="6227100" cy="4090800"/>
          </a:xfrm>
          <a:prstGeom prst="rect">
            <a:avLst/>
          </a:prstGeom>
        </p:spPr>
        <p:txBody>
          <a:bodyPr anchorCtr="0" anchor="ctr" bIns="91425" lIns="91425" rIns="91425" tIns="91425"/>
          <a:lstStyle>
            <a:lvl1pPr lvl="0">
              <a:spcBef>
                <a:spcPts val="0"/>
              </a:spcBef>
              <a:buSzPct val="100000"/>
              <a:defRPr sz="6000"/>
            </a:lvl1pPr>
            <a:lvl2pPr lvl="1">
              <a:spcBef>
                <a:spcPts val="0"/>
              </a:spcBef>
              <a:buSzPct val="100000"/>
              <a:defRPr sz="6000"/>
            </a:lvl2pPr>
            <a:lvl3pPr lvl="2">
              <a:spcBef>
                <a:spcPts val="0"/>
              </a:spcBef>
              <a:buSzPct val="100000"/>
              <a:defRPr sz="6000"/>
            </a:lvl3pPr>
            <a:lvl4pPr lvl="3">
              <a:spcBef>
                <a:spcPts val="0"/>
              </a:spcBef>
              <a:buSzPct val="100000"/>
              <a:defRPr sz="6000"/>
            </a:lvl4pPr>
            <a:lvl5pPr lvl="4">
              <a:spcBef>
                <a:spcPts val="0"/>
              </a:spcBef>
              <a:buSzPct val="100000"/>
              <a:defRPr sz="6000"/>
            </a:lvl5pPr>
            <a:lvl6pPr lvl="5">
              <a:spcBef>
                <a:spcPts val="0"/>
              </a:spcBef>
              <a:buSzPct val="100000"/>
              <a:defRPr sz="6000"/>
            </a:lvl6pPr>
            <a:lvl7pPr lvl="6">
              <a:spcBef>
                <a:spcPts val="0"/>
              </a:spcBef>
              <a:buSzPct val="100000"/>
              <a:defRPr sz="6000"/>
            </a:lvl7pPr>
            <a:lvl8pPr lvl="7">
              <a:spcBef>
                <a:spcPts val="0"/>
              </a:spcBef>
              <a:buSzPct val="100000"/>
              <a:defRPr sz="6000"/>
            </a:lvl8pPr>
            <a:lvl9pPr lvl="8">
              <a:spcBef>
                <a:spcPts val="0"/>
              </a:spcBef>
              <a:buSzPct val="100000"/>
              <a:defRPr sz="6000"/>
            </a:lvl9pPr>
          </a:lstStyle>
          <a:p/>
        </p:txBody>
      </p:sp>
      <p:sp>
        <p:nvSpPr>
          <p:cNvPr id="44" name="Shape 44"/>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45" name="Shape 45"/>
        <p:cNvGrpSpPr/>
        <p:nvPr/>
      </p:nvGrpSpPr>
      <p:grpSpPr>
        <a:xfrm>
          <a:off x="0" y="0"/>
          <a:ext cx="0" cy="0"/>
          <a:chOff x="0" y="0"/>
          <a:chExt cx="0" cy="0"/>
        </a:xfrm>
      </p:grpSpPr>
      <p:sp>
        <p:nvSpPr>
          <p:cNvPr id="46" name="Shape 46"/>
          <p:cNvSpPr/>
          <p:nvPr/>
        </p:nvSpPr>
        <p:spPr>
          <a:xfrm flipH="1">
            <a:off x="0" y="0"/>
            <a:ext cx="4572000" cy="5143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47" name="Shape 47"/>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48" name="Shape 48"/>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Clr>
                <a:schemeClr val="dk2"/>
              </a:buClr>
              <a:buSzPct val="100000"/>
              <a:defRPr sz="4200">
                <a:solidFill>
                  <a:schemeClr val="dk2"/>
                </a:solidFill>
              </a:defRPr>
            </a:lvl1pPr>
            <a:lvl2pPr lvl="1" algn="ctr">
              <a:spcBef>
                <a:spcPts val="0"/>
              </a:spcBef>
              <a:buClr>
                <a:schemeClr val="dk2"/>
              </a:buClr>
              <a:buSzPct val="100000"/>
              <a:defRPr sz="4200">
                <a:solidFill>
                  <a:schemeClr val="dk2"/>
                </a:solidFill>
              </a:defRPr>
            </a:lvl2pPr>
            <a:lvl3pPr lvl="2" algn="ctr">
              <a:spcBef>
                <a:spcPts val="0"/>
              </a:spcBef>
              <a:buClr>
                <a:schemeClr val="dk2"/>
              </a:buClr>
              <a:buSzPct val="100000"/>
              <a:defRPr sz="4200">
                <a:solidFill>
                  <a:schemeClr val="dk2"/>
                </a:solidFill>
              </a:defRPr>
            </a:lvl3pPr>
            <a:lvl4pPr lvl="3" algn="ctr">
              <a:spcBef>
                <a:spcPts val="0"/>
              </a:spcBef>
              <a:buClr>
                <a:schemeClr val="dk2"/>
              </a:buClr>
              <a:buSzPct val="100000"/>
              <a:defRPr sz="4200">
                <a:solidFill>
                  <a:schemeClr val="dk2"/>
                </a:solidFill>
              </a:defRPr>
            </a:lvl4pPr>
            <a:lvl5pPr lvl="4" algn="ctr">
              <a:spcBef>
                <a:spcPts val="0"/>
              </a:spcBef>
              <a:buClr>
                <a:schemeClr val="dk2"/>
              </a:buClr>
              <a:buSzPct val="100000"/>
              <a:defRPr sz="4200">
                <a:solidFill>
                  <a:schemeClr val="dk2"/>
                </a:solidFill>
              </a:defRPr>
            </a:lvl5pPr>
            <a:lvl6pPr lvl="5" algn="ctr">
              <a:spcBef>
                <a:spcPts val="0"/>
              </a:spcBef>
              <a:buClr>
                <a:schemeClr val="dk2"/>
              </a:buClr>
              <a:buSzPct val="100000"/>
              <a:defRPr sz="4200">
                <a:solidFill>
                  <a:schemeClr val="dk2"/>
                </a:solidFill>
              </a:defRPr>
            </a:lvl6pPr>
            <a:lvl7pPr lvl="6" algn="ctr">
              <a:spcBef>
                <a:spcPts val="0"/>
              </a:spcBef>
              <a:buClr>
                <a:schemeClr val="dk2"/>
              </a:buClr>
              <a:buSzPct val="100000"/>
              <a:defRPr sz="4200">
                <a:solidFill>
                  <a:schemeClr val="dk2"/>
                </a:solidFill>
              </a:defRPr>
            </a:lvl7pPr>
            <a:lvl8pPr lvl="7" algn="ctr">
              <a:spcBef>
                <a:spcPts val="0"/>
              </a:spcBef>
              <a:buClr>
                <a:schemeClr val="dk2"/>
              </a:buClr>
              <a:buSzPct val="100000"/>
              <a:defRPr sz="4200">
                <a:solidFill>
                  <a:schemeClr val="dk2"/>
                </a:solidFill>
              </a:defRPr>
            </a:lvl8pPr>
            <a:lvl9pPr lvl="8" algn="ctr">
              <a:spcBef>
                <a:spcPts val="0"/>
              </a:spcBef>
              <a:buClr>
                <a:schemeClr val="dk2"/>
              </a:buClr>
              <a:buSzPct val="100000"/>
              <a:defRPr sz="4200">
                <a:solidFill>
                  <a:schemeClr val="dk2"/>
                </a:solidFill>
              </a:defRPr>
            </a:lvl9pPr>
          </a:lstStyle>
          <a:p/>
        </p:txBody>
      </p:sp>
      <p:sp>
        <p:nvSpPr>
          <p:cNvPr id="49" name="Shape 49"/>
          <p:cNvSpPr txBox="1"/>
          <p:nvPr>
            <p:ph idx="1" type="subTitle"/>
          </p:nvPr>
        </p:nvSpPr>
        <p:spPr>
          <a:xfrm>
            <a:off x="265500" y="2779466"/>
            <a:ext cx="4045200" cy="1235099"/>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50" name="Shape 50"/>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51" name="Shape 51"/>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52" name="Shape 52"/>
        <p:cNvGrpSpPr/>
        <p:nvPr/>
      </p:nvGrpSpPr>
      <p:grpSpPr>
        <a:xfrm>
          <a:off x="0" y="0"/>
          <a:ext cx="0" cy="0"/>
          <a:chOff x="0" y="0"/>
          <a:chExt cx="0" cy="0"/>
        </a:xfrm>
      </p:grpSpPr>
      <p:sp>
        <p:nvSpPr>
          <p:cNvPr id="53" name="Shape 53"/>
          <p:cNvSpPr txBox="1"/>
          <p:nvPr/>
        </p:nvSpPr>
        <p:spPr>
          <a:xfrm flipH="1" rot="10800000">
            <a:off x="0" y="0"/>
            <a:ext cx="9144000" cy="46959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54" name="Shape 54"/>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55" name="Shape 55"/>
          <p:cNvSpPr txBox="1"/>
          <p:nvPr>
            <p:ph idx="1" type="body"/>
          </p:nvPr>
        </p:nvSpPr>
        <p:spPr>
          <a:xfrm>
            <a:off x="57150" y="4696825"/>
            <a:ext cx="8382000" cy="446700"/>
          </a:xfrm>
          <a:prstGeom prst="rect">
            <a:avLst/>
          </a:prstGeom>
        </p:spPr>
        <p:txBody>
          <a:bodyPr anchorCtr="0" anchor="ctr" bIns="91425" lIns="91425" rIns="91425" tIns="91425"/>
          <a:lstStyle>
            <a:lvl1pPr lvl="0">
              <a:lnSpc>
                <a:spcPct val="100000"/>
              </a:lnSpc>
              <a:spcBef>
                <a:spcPts val="0"/>
              </a:spcBef>
              <a:spcAft>
                <a:spcPts val="0"/>
              </a:spcAft>
              <a:buClr>
                <a:schemeClr val="lt1"/>
              </a:buClr>
              <a:buSzPct val="100000"/>
              <a:buNone/>
              <a:defRPr sz="1200">
                <a:solidFill>
                  <a:schemeClr val="lt1"/>
                </a:solidFill>
              </a:defRPr>
            </a:lvl1pPr>
          </a:lstStyle>
          <a:p/>
        </p:txBody>
      </p:sp>
      <p:sp>
        <p:nvSpPr>
          <p:cNvPr id="56" name="Shape 56"/>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71900" y="738725"/>
            <a:ext cx="8222100" cy="767700"/>
          </a:xfrm>
          <a:prstGeom prst="rect">
            <a:avLst/>
          </a:prstGeom>
          <a:noFill/>
          <a:ln>
            <a:noFill/>
          </a:ln>
        </p:spPr>
        <p:txBody>
          <a:bodyPr anchorCtr="0" anchor="b" bIns="91425" lIns="91425" rIns="91425" tIns="91425"/>
          <a:lstStyle>
            <a:lvl1pPr lvl="0">
              <a:spcBef>
                <a:spcPts val="0"/>
              </a:spcBef>
              <a:buClr>
                <a:schemeClr val="lt1"/>
              </a:buClr>
              <a:buSzPct val="100000"/>
              <a:buFont typeface="Roboto"/>
              <a:buNone/>
              <a:defRPr sz="3200">
                <a:solidFill>
                  <a:schemeClr val="lt1"/>
                </a:solidFill>
                <a:latin typeface="Roboto"/>
                <a:ea typeface="Roboto"/>
                <a:cs typeface="Roboto"/>
                <a:sym typeface="Roboto"/>
              </a:defRPr>
            </a:lvl1pPr>
            <a:lvl2pPr lvl="1">
              <a:spcBef>
                <a:spcPts val="0"/>
              </a:spcBef>
              <a:buClr>
                <a:schemeClr val="lt1"/>
              </a:buClr>
              <a:buSzPct val="100000"/>
              <a:buFont typeface="Roboto"/>
              <a:buNone/>
              <a:defRPr sz="3200">
                <a:solidFill>
                  <a:schemeClr val="lt1"/>
                </a:solidFill>
                <a:latin typeface="Roboto"/>
                <a:ea typeface="Roboto"/>
                <a:cs typeface="Roboto"/>
                <a:sym typeface="Roboto"/>
              </a:defRPr>
            </a:lvl2pPr>
            <a:lvl3pPr lvl="2">
              <a:spcBef>
                <a:spcPts val="0"/>
              </a:spcBef>
              <a:buClr>
                <a:schemeClr val="lt1"/>
              </a:buClr>
              <a:buSzPct val="100000"/>
              <a:buFont typeface="Roboto"/>
              <a:buNone/>
              <a:defRPr sz="3200">
                <a:solidFill>
                  <a:schemeClr val="lt1"/>
                </a:solidFill>
                <a:latin typeface="Roboto"/>
                <a:ea typeface="Roboto"/>
                <a:cs typeface="Roboto"/>
                <a:sym typeface="Roboto"/>
              </a:defRPr>
            </a:lvl3pPr>
            <a:lvl4pPr lvl="3">
              <a:spcBef>
                <a:spcPts val="0"/>
              </a:spcBef>
              <a:buClr>
                <a:schemeClr val="lt1"/>
              </a:buClr>
              <a:buSzPct val="100000"/>
              <a:buFont typeface="Roboto"/>
              <a:buNone/>
              <a:defRPr sz="3200">
                <a:solidFill>
                  <a:schemeClr val="lt1"/>
                </a:solidFill>
                <a:latin typeface="Roboto"/>
                <a:ea typeface="Roboto"/>
                <a:cs typeface="Roboto"/>
                <a:sym typeface="Roboto"/>
              </a:defRPr>
            </a:lvl4pPr>
            <a:lvl5pPr lvl="4">
              <a:spcBef>
                <a:spcPts val="0"/>
              </a:spcBef>
              <a:buClr>
                <a:schemeClr val="lt1"/>
              </a:buClr>
              <a:buSzPct val="100000"/>
              <a:buFont typeface="Roboto"/>
              <a:buNone/>
              <a:defRPr sz="3200">
                <a:solidFill>
                  <a:schemeClr val="lt1"/>
                </a:solidFill>
                <a:latin typeface="Roboto"/>
                <a:ea typeface="Roboto"/>
                <a:cs typeface="Roboto"/>
                <a:sym typeface="Roboto"/>
              </a:defRPr>
            </a:lvl5pPr>
            <a:lvl6pPr lvl="5">
              <a:spcBef>
                <a:spcPts val="0"/>
              </a:spcBef>
              <a:buClr>
                <a:schemeClr val="lt1"/>
              </a:buClr>
              <a:buSzPct val="100000"/>
              <a:buFont typeface="Roboto"/>
              <a:buNone/>
              <a:defRPr sz="3200">
                <a:solidFill>
                  <a:schemeClr val="lt1"/>
                </a:solidFill>
                <a:latin typeface="Roboto"/>
                <a:ea typeface="Roboto"/>
                <a:cs typeface="Roboto"/>
                <a:sym typeface="Roboto"/>
              </a:defRPr>
            </a:lvl6pPr>
            <a:lvl7pPr lvl="6">
              <a:spcBef>
                <a:spcPts val="0"/>
              </a:spcBef>
              <a:buClr>
                <a:schemeClr val="lt1"/>
              </a:buClr>
              <a:buSzPct val="100000"/>
              <a:buFont typeface="Roboto"/>
              <a:buNone/>
              <a:defRPr sz="3200">
                <a:solidFill>
                  <a:schemeClr val="lt1"/>
                </a:solidFill>
                <a:latin typeface="Roboto"/>
                <a:ea typeface="Roboto"/>
                <a:cs typeface="Roboto"/>
                <a:sym typeface="Roboto"/>
              </a:defRPr>
            </a:lvl7pPr>
            <a:lvl8pPr lvl="7">
              <a:spcBef>
                <a:spcPts val="0"/>
              </a:spcBef>
              <a:buClr>
                <a:schemeClr val="lt1"/>
              </a:buClr>
              <a:buSzPct val="100000"/>
              <a:buFont typeface="Roboto"/>
              <a:buNone/>
              <a:defRPr sz="3200">
                <a:solidFill>
                  <a:schemeClr val="lt1"/>
                </a:solidFill>
                <a:latin typeface="Roboto"/>
                <a:ea typeface="Roboto"/>
                <a:cs typeface="Roboto"/>
                <a:sym typeface="Roboto"/>
              </a:defRPr>
            </a:lvl8pPr>
            <a:lvl9pPr lvl="8">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471900" y="1919075"/>
            <a:ext cx="8222100" cy="27102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lt2"/>
              </a:buClr>
              <a:buSzPct val="100000"/>
              <a:buFont typeface="Roboto"/>
              <a:defRPr sz="1800">
                <a:solidFill>
                  <a:schemeClr val="lt2"/>
                </a:solidFill>
                <a:latin typeface="Roboto"/>
                <a:ea typeface="Roboto"/>
                <a:cs typeface="Roboto"/>
                <a:sym typeface="Roboto"/>
              </a:defRPr>
            </a:lvl1pPr>
            <a:lvl2pPr lvl="1">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2pPr>
            <a:lvl3pPr lvl="2">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3pPr>
            <a:lvl4pPr lvl="3">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4pPr>
            <a:lvl5pPr lvl="4">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5pPr>
            <a:lvl6pPr lvl="5">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6pPr>
            <a:lvl7pPr lvl="6">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7pPr>
            <a:lvl8pPr lvl="7">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8pPr>
            <a:lvl9pPr lvl="8">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9pPr>
          </a:lstStyle>
          <a:p/>
        </p:txBody>
      </p:sp>
      <p:sp>
        <p:nvSpPr>
          <p:cNvPr id="8" name="Shape 8"/>
          <p:cNvSpPr txBox="1"/>
          <p:nvPr>
            <p:ph idx="12" type="sldNum"/>
          </p:nvPr>
        </p:nvSpPr>
        <p:spPr>
          <a:xfrm>
            <a:off x="8523541" y="4695623"/>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63" name="Shape 63"/>
        <p:cNvGrpSpPr/>
        <p:nvPr/>
      </p:nvGrpSpPr>
      <p:grpSpPr>
        <a:xfrm>
          <a:off x="0" y="0"/>
          <a:ext cx="0" cy="0"/>
          <a:chOff x="0" y="0"/>
          <a:chExt cx="0" cy="0"/>
        </a:xfrm>
      </p:grpSpPr>
      <p:sp>
        <p:nvSpPr>
          <p:cNvPr id="64" name="Shape 64"/>
          <p:cNvSpPr txBox="1"/>
          <p:nvPr>
            <p:ph type="title"/>
          </p:nvPr>
        </p:nvSpPr>
        <p:spPr>
          <a:xfrm>
            <a:off x="471900" y="738725"/>
            <a:ext cx="8222100" cy="767700"/>
          </a:xfrm>
          <a:prstGeom prst="rect">
            <a:avLst/>
          </a:prstGeom>
          <a:noFill/>
          <a:ln>
            <a:noFill/>
          </a:ln>
        </p:spPr>
        <p:txBody>
          <a:bodyPr anchorCtr="0" anchor="b" bIns="91425" lIns="91425" rIns="91425" tIns="91425"/>
          <a:lstStyle>
            <a:lvl1pPr lvl="0" rtl="0">
              <a:spcBef>
                <a:spcPts val="0"/>
              </a:spcBef>
              <a:buClr>
                <a:schemeClr val="lt1"/>
              </a:buClr>
              <a:buSzPct val="100000"/>
              <a:buFont typeface="Roboto"/>
              <a:buNone/>
              <a:defRPr sz="3200">
                <a:solidFill>
                  <a:schemeClr val="lt1"/>
                </a:solidFill>
                <a:latin typeface="Roboto"/>
                <a:ea typeface="Roboto"/>
                <a:cs typeface="Roboto"/>
                <a:sym typeface="Roboto"/>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65" name="Shape 65"/>
          <p:cNvSpPr txBox="1"/>
          <p:nvPr>
            <p:ph idx="1" type="body"/>
          </p:nvPr>
        </p:nvSpPr>
        <p:spPr>
          <a:xfrm>
            <a:off x="471900" y="1919075"/>
            <a:ext cx="8222100" cy="2710200"/>
          </a:xfrm>
          <a:prstGeom prst="rect">
            <a:avLst/>
          </a:prstGeom>
          <a:noFill/>
          <a:ln>
            <a:noFill/>
          </a:ln>
        </p:spPr>
        <p:txBody>
          <a:bodyPr anchorCtr="0" anchor="t" bIns="91425" lIns="91425" rIns="91425" tIns="91425"/>
          <a:lstStyle>
            <a:lvl1pPr lvl="0" rtl="0">
              <a:lnSpc>
                <a:spcPct val="115000"/>
              </a:lnSpc>
              <a:spcBef>
                <a:spcPts val="0"/>
              </a:spcBef>
              <a:spcAft>
                <a:spcPts val="1600"/>
              </a:spcAft>
              <a:buClr>
                <a:schemeClr val="lt2"/>
              </a:buClr>
              <a:buSzPct val="100000"/>
              <a:buFont typeface="Roboto"/>
              <a:defRPr sz="1800">
                <a:solidFill>
                  <a:schemeClr val="lt2"/>
                </a:solidFill>
                <a:latin typeface="Roboto"/>
                <a:ea typeface="Roboto"/>
                <a:cs typeface="Roboto"/>
                <a:sym typeface="Roboto"/>
              </a:defRPr>
            </a:lvl1pPr>
            <a:lvl2pPr lvl="1" rtl="0">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2pPr>
            <a:lvl3pPr lvl="2" rtl="0">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3pPr>
            <a:lvl4pPr lvl="3" rtl="0">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4pPr>
            <a:lvl5pPr lvl="4" rtl="0">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5pPr>
            <a:lvl6pPr lvl="5" rtl="0">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6pPr>
            <a:lvl7pPr lvl="6" rtl="0">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7pPr>
            <a:lvl8pPr lvl="7" rtl="0">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8pPr>
            <a:lvl9pPr lvl="8" rtl="0">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9pPr>
          </a:lstStyle>
          <a:p/>
        </p:txBody>
      </p:sp>
      <p:sp>
        <p:nvSpPr>
          <p:cNvPr id="66" name="Shape 66"/>
          <p:cNvSpPr txBox="1"/>
          <p:nvPr>
            <p:ph idx="12" type="sldNum"/>
          </p:nvPr>
        </p:nvSpPr>
        <p:spPr>
          <a:xfrm>
            <a:off x="8523541" y="4695623"/>
            <a:ext cx="548700"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000">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0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0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0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0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0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0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05.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09.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0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9.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0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25.png"/><Relationship Id="rId4" Type="http://schemas.openxmlformats.org/officeDocument/2006/relationships/image" Target="../media/image1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0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16.png"/><Relationship Id="rId4" Type="http://schemas.openxmlformats.org/officeDocument/2006/relationships/image" Target="../media/image21.png"/><Relationship Id="rId5"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41.pn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42.png"/><Relationship Id="rId4" Type="http://schemas.openxmlformats.org/officeDocument/2006/relationships/image" Target="../media/image23.jpg"/><Relationship Id="rId5" Type="http://schemas.openxmlformats.org/officeDocument/2006/relationships/image" Target="../media/image24.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26.jpg"/><Relationship Id="rId4" Type="http://schemas.openxmlformats.org/officeDocument/2006/relationships/image" Target="../media/image27.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4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29.jpg"/><Relationship Id="rId4" Type="http://schemas.openxmlformats.org/officeDocument/2006/relationships/image" Target="../media/image28.jpg"/><Relationship Id="rId5" Type="http://schemas.openxmlformats.org/officeDocument/2006/relationships/image" Target="../media/image44.png"/><Relationship Id="rId6" Type="http://schemas.openxmlformats.org/officeDocument/2006/relationships/image" Target="../media/image30.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38.jpg"/><Relationship Id="rId4" Type="http://schemas.openxmlformats.org/officeDocument/2006/relationships/image" Target="../media/image31.jpg"/><Relationship Id="rId5" Type="http://schemas.openxmlformats.org/officeDocument/2006/relationships/image" Target="../media/image33.jpg"/><Relationship Id="rId6" Type="http://schemas.openxmlformats.org/officeDocument/2006/relationships/image" Target="../media/image34.jpg"/><Relationship Id="rId7" Type="http://schemas.openxmlformats.org/officeDocument/2006/relationships/image" Target="../media/image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 Id="rId3" Type="http://schemas.openxmlformats.org/officeDocument/2006/relationships/image" Target="../media/image35.jpg"/><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 Id="rId3" Type="http://schemas.openxmlformats.org/officeDocument/2006/relationships/image" Target="../media/image37.jpg"/><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 Id="rId3" Type="http://schemas.openxmlformats.org/officeDocument/2006/relationships/hyperlink" Target="https://www.cs.bgu.ac.il/~icvl/icvl_projects/automatic-jigsaw-puzzle-solvi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0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0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4" name="Shape 124"/>
        <p:cNvGrpSpPr/>
        <p:nvPr/>
      </p:nvGrpSpPr>
      <p:grpSpPr>
        <a:xfrm>
          <a:off x="0" y="0"/>
          <a:ext cx="0" cy="0"/>
          <a:chOff x="0" y="0"/>
          <a:chExt cx="0" cy="0"/>
        </a:xfrm>
      </p:grpSpPr>
      <p:sp>
        <p:nvSpPr>
          <p:cNvPr id="125" name="Shape 125"/>
          <p:cNvSpPr txBox="1"/>
          <p:nvPr>
            <p:ph type="ctrTitle"/>
          </p:nvPr>
        </p:nvSpPr>
        <p:spPr>
          <a:xfrm>
            <a:off x="390525" y="1819275"/>
            <a:ext cx="8222100" cy="933600"/>
          </a:xfrm>
          <a:prstGeom prst="rect">
            <a:avLst/>
          </a:prstGeom>
        </p:spPr>
        <p:txBody>
          <a:bodyPr anchorCtr="0" anchor="b" bIns="91425" lIns="91425" rIns="91425" tIns="91425">
            <a:noAutofit/>
          </a:bodyPr>
          <a:lstStyle/>
          <a:p>
            <a:pPr lvl="0" algn="ctr">
              <a:spcBef>
                <a:spcPts val="0"/>
              </a:spcBef>
              <a:buNone/>
            </a:pPr>
            <a:r>
              <a:rPr b="1" lang="en"/>
              <a:t>JIGSAW PUZZLE SOLVER</a:t>
            </a:r>
          </a:p>
        </p:txBody>
      </p:sp>
      <p:sp>
        <p:nvSpPr>
          <p:cNvPr id="126" name="Shape 126"/>
          <p:cNvSpPr txBox="1"/>
          <p:nvPr>
            <p:ph idx="1" type="subTitle"/>
          </p:nvPr>
        </p:nvSpPr>
        <p:spPr>
          <a:xfrm>
            <a:off x="598100" y="2715956"/>
            <a:ext cx="8222100" cy="1549799"/>
          </a:xfrm>
          <a:prstGeom prst="rect">
            <a:avLst/>
          </a:prstGeom>
        </p:spPr>
        <p:txBody>
          <a:bodyPr anchorCtr="0" anchor="t" bIns="91425" lIns="91425" rIns="91425" tIns="91425">
            <a:noAutofit/>
          </a:bodyPr>
          <a:lstStyle/>
          <a:p>
            <a:pPr indent="457200" lvl="0" marL="5486400" rtl="0" algn="ctr">
              <a:spcBef>
                <a:spcPts val="0"/>
              </a:spcBef>
              <a:buNone/>
            </a:pPr>
            <a:r>
              <a:t/>
            </a:r>
            <a:endParaRPr b="1"/>
          </a:p>
          <a:p>
            <a:pPr indent="457200" lvl="0" marL="5486400" rtl="0" algn="ctr">
              <a:spcBef>
                <a:spcPts val="0"/>
              </a:spcBef>
              <a:buNone/>
            </a:pPr>
            <a:r>
              <a:rPr b="1" lang="en"/>
              <a:t>Team Zigvals</a:t>
            </a:r>
          </a:p>
          <a:p>
            <a:pPr indent="457200" lvl="0" marL="4114800" rtl="0" algn="ctr">
              <a:spcBef>
                <a:spcPts val="0"/>
              </a:spcBef>
              <a:buNone/>
            </a:pPr>
            <a:r>
              <a:rPr lang="en"/>
              <a:t>  Prachi Agrawal 201401014</a:t>
            </a:r>
          </a:p>
          <a:p>
            <a:pPr indent="457200" lvl="0" marL="3657600" algn="ctr">
              <a:spcBef>
                <a:spcPts val="0"/>
              </a:spcBef>
              <a:buNone/>
            </a:pPr>
            <a:r>
              <a:rPr lang="en"/>
              <a:t>Akanksha Baranwal 201430015</a:t>
            </a:r>
          </a:p>
        </p:txBody>
      </p:sp>
      <p:sp>
        <p:nvSpPr>
          <p:cNvPr id="127" name="Shape 127"/>
          <p:cNvSpPr txBox="1"/>
          <p:nvPr/>
        </p:nvSpPr>
        <p:spPr>
          <a:xfrm>
            <a:off x="4022900" y="3461975"/>
            <a:ext cx="4797300" cy="927300"/>
          </a:xfrm>
          <a:prstGeom prst="rect">
            <a:avLst/>
          </a:prstGeom>
          <a:noFill/>
          <a:ln>
            <a:noFill/>
          </a:ln>
        </p:spPr>
        <p:txBody>
          <a:bodyPr anchorCtr="0" anchor="t" bIns="91425" lIns="91425" rIns="91425" tIns="91425">
            <a:noAutofit/>
          </a:bodyPr>
          <a:lstStyle/>
          <a:p>
            <a:pPr lvl="0" algn="r">
              <a:spcBef>
                <a:spcPts val="0"/>
              </a:spcBef>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0" name="Shape 180"/>
        <p:cNvGrpSpPr/>
        <p:nvPr/>
      </p:nvGrpSpPr>
      <p:grpSpPr>
        <a:xfrm>
          <a:off x="0" y="0"/>
          <a:ext cx="0" cy="0"/>
          <a:chOff x="0" y="0"/>
          <a:chExt cx="0" cy="0"/>
        </a:xfrm>
      </p:grpSpPr>
      <p:sp>
        <p:nvSpPr>
          <p:cNvPr id="181" name="Shape 181"/>
          <p:cNvSpPr txBox="1"/>
          <p:nvPr>
            <p:ph idx="1" type="body"/>
          </p:nvPr>
        </p:nvSpPr>
        <p:spPr>
          <a:xfrm>
            <a:off x="460950" y="1857275"/>
            <a:ext cx="8222100" cy="2927700"/>
          </a:xfrm>
          <a:prstGeom prst="rect">
            <a:avLst/>
          </a:prstGeom>
        </p:spPr>
        <p:txBody>
          <a:bodyPr anchorCtr="0" anchor="t" bIns="91425" lIns="91425" rIns="91425" tIns="91425">
            <a:noAutofit/>
          </a:bodyPr>
          <a:lstStyle/>
          <a:p>
            <a:pPr lvl="0" rtl="0">
              <a:spcBef>
                <a:spcPts val="0"/>
              </a:spcBef>
              <a:buNone/>
            </a:pPr>
            <a:r>
              <a:rPr lang="en">
                <a:solidFill>
                  <a:srgbClr val="000000"/>
                </a:solidFill>
              </a:rPr>
              <a:t>3. Constructing the compatibility matrix using the 'dissimilarity' function</a:t>
            </a:r>
          </a:p>
          <a:p>
            <a:pPr lvl="0" rtl="0">
              <a:spcBef>
                <a:spcPts val="0"/>
              </a:spcBef>
              <a:buNone/>
            </a:pPr>
            <a:r>
              <a:rPr lang="en"/>
              <a:t>   </a:t>
            </a:r>
          </a:p>
          <a:p>
            <a:pPr lvl="0" rtl="0">
              <a:spcBef>
                <a:spcPts val="0"/>
              </a:spcBef>
              <a:buNone/>
            </a:pPr>
            <a:r>
              <a:rPr lang="en"/>
              <a:t> </a:t>
            </a:r>
          </a:p>
          <a:p>
            <a:pPr lvl="0" rtl="0">
              <a:spcBef>
                <a:spcPts val="0"/>
              </a:spcBef>
              <a:spcAft>
                <a:spcPts val="0"/>
              </a:spcAft>
              <a:buNone/>
            </a:pPr>
            <a:r>
              <a:rPr lang="en" sz="1600">
                <a:solidFill>
                  <a:srgbClr val="000000"/>
                </a:solidFill>
                <a:latin typeface="Calibri"/>
                <a:ea typeface="Calibri"/>
                <a:cs typeface="Calibri"/>
                <a:sym typeface="Calibri"/>
              </a:rPr>
              <a:t>secondD(p</a:t>
            </a:r>
            <a:r>
              <a:rPr baseline="-25000" lang="en" sz="1600">
                <a:solidFill>
                  <a:srgbClr val="000000"/>
                </a:solidFill>
                <a:latin typeface="Calibri"/>
                <a:ea typeface="Calibri"/>
                <a:cs typeface="Calibri"/>
                <a:sym typeface="Calibri"/>
              </a:rPr>
              <a:t>i</a:t>
            </a:r>
            <a:r>
              <a:rPr lang="en" sz="1600">
                <a:solidFill>
                  <a:srgbClr val="000000"/>
                </a:solidFill>
                <a:latin typeface="Calibri"/>
                <a:ea typeface="Calibri"/>
                <a:cs typeface="Calibri"/>
                <a:sym typeface="Calibri"/>
              </a:rPr>
              <a:t> , r) is the value of the second best dissimilarity of piece p i to all other pieces with relation r. </a:t>
            </a:r>
          </a:p>
          <a:p>
            <a:pPr lvl="0" rtl="0">
              <a:spcBef>
                <a:spcPts val="0"/>
              </a:spcBef>
              <a:spcAft>
                <a:spcPts val="0"/>
              </a:spcAft>
              <a:buNone/>
            </a:pPr>
            <a:r>
              <a:rPr lang="en" sz="1600">
                <a:solidFill>
                  <a:srgbClr val="000000"/>
                </a:solidFill>
                <a:latin typeface="Calibri"/>
                <a:ea typeface="Calibri"/>
                <a:cs typeface="Calibri"/>
                <a:sym typeface="Calibri"/>
              </a:rPr>
              <a:t>D(p</a:t>
            </a:r>
            <a:r>
              <a:rPr baseline="-25000" lang="en" sz="1600">
                <a:solidFill>
                  <a:srgbClr val="000000"/>
                </a:solidFill>
                <a:latin typeface="Calibri"/>
                <a:ea typeface="Calibri"/>
                <a:cs typeface="Calibri"/>
                <a:sym typeface="Calibri"/>
              </a:rPr>
              <a:t>i</a:t>
            </a:r>
            <a:r>
              <a:rPr lang="en" sz="1600">
                <a:solidFill>
                  <a:srgbClr val="000000"/>
                </a:solidFill>
                <a:latin typeface="Calibri"/>
                <a:ea typeface="Calibri"/>
                <a:cs typeface="Calibri"/>
                <a:sym typeface="Calibri"/>
              </a:rPr>
              <a:t> , r) is the value of the best dissimilarity of piece p i to all other pieces with relation r. </a:t>
            </a:r>
          </a:p>
          <a:p>
            <a:pPr lvl="0" rtl="0">
              <a:lnSpc>
                <a:spcPct val="150000"/>
              </a:lnSpc>
              <a:spcBef>
                <a:spcPts val="0"/>
              </a:spcBef>
              <a:spcAft>
                <a:spcPts val="0"/>
              </a:spcAft>
              <a:buNone/>
            </a:pPr>
            <a:r>
              <a:rPr lang="en" sz="1600">
                <a:solidFill>
                  <a:srgbClr val="000000"/>
                </a:solidFill>
                <a:latin typeface="Calibri"/>
                <a:ea typeface="Calibri"/>
                <a:cs typeface="Calibri"/>
                <a:sym typeface="Calibri"/>
              </a:rPr>
              <a:t>r</a:t>
            </a:r>
            <a:r>
              <a:rPr lang="en" sz="1600">
                <a:solidFill>
                  <a:srgbClr val="000000"/>
                </a:solidFill>
                <a:latin typeface="Calibri"/>
                <a:ea typeface="Calibri"/>
                <a:cs typeface="Calibri"/>
                <a:sym typeface="Calibri"/>
              </a:rPr>
              <a:t> -&gt; {up, down, left, right}</a:t>
            </a:r>
          </a:p>
          <a:p>
            <a:pPr lvl="0" rtl="0">
              <a:spcBef>
                <a:spcPts val="0"/>
              </a:spcBef>
              <a:buNone/>
            </a:pPr>
            <a:r>
              <a:rPr lang="en" sz="1600"/>
              <a:t> </a:t>
            </a:r>
          </a:p>
        </p:txBody>
      </p:sp>
      <p:sp>
        <p:nvSpPr>
          <p:cNvPr id="182" name="Shape 182"/>
          <p:cNvSpPr txBox="1"/>
          <p:nvPr>
            <p:ph type="title"/>
          </p:nvPr>
        </p:nvSpPr>
        <p:spPr>
          <a:xfrm>
            <a:off x="471900" y="738725"/>
            <a:ext cx="8222100" cy="767700"/>
          </a:xfrm>
          <a:prstGeom prst="rect">
            <a:avLst/>
          </a:prstGeom>
        </p:spPr>
        <p:txBody>
          <a:bodyPr anchorCtr="0" anchor="b" bIns="91425" lIns="91425" rIns="91425" tIns="91425">
            <a:noAutofit/>
          </a:bodyPr>
          <a:lstStyle/>
          <a:p>
            <a:pPr lvl="0" rtl="0">
              <a:spcBef>
                <a:spcPts val="0"/>
              </a:spcBef>
              <a:buNone/>
            </a:pPr>
            <a:r>
              <a:rPr lang="en"/>
              <a:t>Steps</a:t>
            </a:r>
          </a:p>
        </p:txBody>
      </p:sp>
      <p:pic>
        <p:nvPicPr>
          <p:cNvPr descr="Screenshot from 2016-11-28 06:38:09.png" id="183" name="Shape 183"/>
          <p:cNvPicPr preferRelativeResize="0"/>
          <p:nvPr/>
        </p:nvPicPr>
        <p:blipFill>
          <a:blip r:embed="rId3">
            <a:alphaModFix/>
          </a:blip>
          <a:stretch>
            <a:fillRect/>
          </a:stretch>
        </p:blipFill>
        <p:spPr>
          <a:xfrm>
            <a:off x="2416646" y="2390550"/>
            <a:ext cx="3574603" cy="767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7" name="Shape 187"/>
        <p:cNvGrpSpPr/>
        <p:nvPr/>
      </p:nvGrpSpPr>
      <p:grpSpPr>
        <a:xfrm>
          <a:off x="0" y="0"/>
          <a:ext cx="0" cy="0"/>
          <a:chOff x="0" y="0"/>
          <a:chExt cx="0" cy="0"/>
        </a:xfrm>
      </p:grpSpPr>
      <p:sp>
        <p:nvSpPr>
          <p:cNvPr id="188" name="Shape 188"/>
          <p:cNvSpPr txBox="1"/>
          <p:nvPr>
            <p:ph idx="1" type="body"/>
          </p:nvPr>
        </p:nvSpPr>
        <p:spPr>
          <a:xfrm>
            <a:off x="471900" y="1882000"/>
            <a:ext cx="8222100" cy="2828700"/>
          </a:xfrm>
          <a:prstGeom prst="rect">
            <a:avLst/>
          </a:prstGeom>
        </p:spPr>
        <p:txBody>
          <a:bodyPr anchorCtr="0" anchor="t" bIns="91425" lIns="91425" rIns="91425" tIns="91425">
            <a:noAutofit/>
          </a:bodyPr>
          <a:lstStyle/>
          <a:p>
            <a:pPr indent="-330200" lvl="0" marL="457200" rtl="0">
              <a:spcBef>
                <a:spcPts val="0"/>
              </a:spcBef>
              <a:spcAft>
                <a:spcPts val="0"/>
              </a:spcAft>
              <a:buClr>
                <a:srgbClr val="000000"/>
              </a:buClr>
              <a:buSzPct val="100000"/>
              <a:buFont typeface="Calibri"/>
              <a:buChar char="➔"/>
            </a:pPr>
            <a:r>
              <a:rPr lang="en" sz="1600">
                <a:solidFill>
                  <a:srgbClr val="000000"/>
                </a:solidFill>
                <a:latin typeface="Calibri"/>
                <a:ea typeface="Calibri"/>
                <a:cs typeface="Calibri"/>
                <a:sym typeface="Calibri"/>
              </a:rPr>
              <a:t>A small dissimilarity between two pieces may not always be a reliable metric to conclude adjacency (smooth regions). </a:t>
            </a:r>
          </a:p>
          <a:p>
            <a:pPr indent="-330200" lvl="0" marL="457200" rtl="0">
              <a:spcBef>
                <a:spcPts val="0"/>
              </a:spcBef>
              <a:spcAft>
                <a:spcPts val="0"/>
              </a:spcAft>
              <a:buClr>
                <a:srgbClr val="000000"/>
              </a:buClr>
              <a:buSzPct val="100000"/>
              <a:buFont typeface="Calibri"/>
              <a:buChar char="➔"/>
            </a:pPr>
            <a:r>
              <a:rPr lang="en" sz="1600">
                <a:solidFill>
                  <a:srgbClr val="000000"/>
                </a:solidFill>
                <a:latin typeface="Calibri"/>
                <a:ea typeface="Calibri"/>
                <a:cs typeface="Calibri"/>
                <a:sym typeface="Calibri"/>
              </a:rPr>
              <a:t>Need to consider closest as well as second closest neighbor.</a:t>
            </a:r>
          </a:p>
          <a:p>
            <a:pPr indent="-330200" lvl="0" marL="457200" rtl="0">
              <a:spcBef>
                <a:spcPts val="0"/>
              </a:spcBef>
              <a:spcAft>
                <a:spcPts val="0"/>
              </a:spcAft>
              <a:buClr>
                <a:srgbClr val="000000"/>
              </a:buClr>
              <a:buSzPct val="100000"/>
              <a:buFont typeface="Calibri"/>
              <a:buChar char="➔"/>
            </a:pPr>
            <a:r>
              <a:rPr lang="en" sz="1600">
                <a:solidFill>
                  <a:srgbClr val="000000"/>
                </a:solidFill>
                <a:latin typeface="Calibri"/>
                <a:ea typeface="Calibri"/>
                <a:cs typeface="Calibri"/>
                <a:sym typeface="Calibri"/>
              </a:rPr>
              <a:t> If relative dissimilarity between the closest and second closest neighbor differs, then that piece is more likely to be the neighbor.</a:t>
            </a:r>
          </a:p>
          <a:p>
            <a:pPr indent="-330200" lvl="0" marL="457200" rtl="0">
              <a:spcBef>
                <a:spcPts val="0"/>
              </a:spcBef>
              <a:spcAft>
                <a:spcPts val="0"/>
              </a:spcAft>
              <a:buClr>
                <a:srgbClr val="000000"/>
              </a:buClr>
              <a:buSzPct val="100000"/>
              <a:buFont typeface="Calibri"/>
              <a:buChar char="➔"/>
            </a:pPr>
            <a:r>
              <a:rPr lang="en" sz="1600">
                <a:solidFill>
                  <a:srgbClr val="000000"/>
                </a:solidFill>
                <a:latin typeface="Calibri"/>
                <a:ea typeface="Calibri"/>
                <a:cs typeface="Calibri"/>
                <a:sym typeface="Calibri"/>
              </a:rPr>
              <a:t> This has an effect of</a:t>
            </a:r>
            <a:r>
              <a:rPr b="1" lang="en" sz="1600">
                <a:solidFill>
                  <a:srgbClr val="000000"/>
                </a:solidFill>
                <a:latin typeface="Calibri"/>
                <a:ea typeface="Calibri"/>
                <a:cs typeface="Calibri"/>
                <a:sym typeface="Calibri"/>
              </a:rPr>
              <a:t> normalization. </a:t>
            </a:r>
            <a:br>
              <a:rPr lang="en"/>
            </a:br>
            <a:r>
              <a:rPr lang="en"/>
              <a:t>  </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2" name="Shape 192"/>
        <p:cNvGrpSpPr/>
        <p:nvPr/>
      </p:nvGrpSpPr>
      <p:grpSpPr>
        <a:xfrm>
          <a:off x="0" y="0"/>
          <a:ext cx="0" cy="0"/>
          <a:chOff x="0" y="0"/>
          <a:chExt cx="0" cy="0"/>
        </a:xfrm>
      </p:grpSpPr>
      <p:sp>
        <p:nvSpPr>
          <p:cNvPr id="193" name="Shape 193"/>
          <p:cNvSpPr txBox="1"/>
          <p:nvPr>
            <p:ph idx="1" type="body"/>
          </p:nvPr>
        </p:nvSpPr>
        <p:spPr>
          <a:xfrm>
            <a:off x="284375" y="1780450"/>
            <a:ext cx="8398800" cy="3363000"/>
          </a:xfrm>
          <a:prstGeom prst="rect">
            <a:avLst/>
          </a:prstGeom>
        </p:spPr>
        <p:txBody>
          <a:bodyPr anchorCtr="0" anchor="t" bIns="91425" lIns="91425" rIns="91425" tIns="91425">
            <a:noAutofit/>
          </a:bodyPr>
          <a:lstStyle/>
          <a:p>
            <a:pPr lvl="0" rtl="0">
              <a:spcBef>
                <a:spcPts val="0"/>
              </a:spcBef>
              <a:buNone/>
            </a:pPr>
            <a:r>
              <a:rPr lang="en">
                <a:solidFill>
                  <a:srgbClr val="000000"/>
                </a:solidFill>
              </a:rPr>
              <a:t>4. Calculating the mutual compatibility</a:t>
            </a:r>
          </a:p>
          <a:p>
            <a:pPr lvl="0">
              <a:spcBef>
                <a:spcPts val="0"/>
              </a:spcBef>
              <a:buNone/>
            </a:pPr>
            <a:r>
              <a:rPr lang="en"/>
              <a:t>   </a:t>
            </a:r>
          </a:p>
          <a:p>
            <a:pPr lvl="0" rtl="0">
              <a:spcBef>
                <a:spcPts val="0"/>
              </a:spcBef>
              <a:buNone/>
            </a:pPr>
            <a:r>
              <a:rPr lang="en" sz="1600">
                <a:solidFill>
                  <a:srgbClr val="666666"/>
                </a:solidFill>
                <a:latin typeface="Calibri"/>
                <a:ea typeface="Calibri"/>
                <a:cs typeface="Calibri"/>
                <a:sym typeface="Calibri"/>
              </a:rPr>
              <a:t> </a:t>
            </a:r>
            <a:r>
              <a:rPr lang="en" sz="1600">
                <a:solidFill>
                  <a:srgbClr val="000000"/>
                </a:solidFill>
                <a:latin typeface="Calibri"/>
                <a:ea typeface="Calibri"/>
                <a:cs typeface="Calibri"/>
                <a:sym typeface="Calibri"/>
              </a:rPr>
              <a:t>relation r</a:t>
            </a:r>
            <a:r>
              <a:rPr baseline="-25000" lang="en" sz="1600">
                <a:solidFill>
                  <a:srgbClr val="000000"/>
                </a:solidFill>
                <a:latin typeface="Calibri"/>
                <a:ea typeface="Calibri"/>
                <a:cs typeface="Calibri"/>
                <a:sym typeface="Calibri"/>
              </a:rPr>
              <a:t>2</a:t>
            </a:r>
            <a:r>
              <a:rPr lang="en" sz="1600">
                <a:solidFill>
                  <a:srgbClr val="000000"/>
                </a:solidFill>
                <a:latin typeface="Calibri"/>
                <a:ea typeface="Calibri"/>
                <a:cs typeface="Calibri"/>
                <a:sym typeface="Calibri"/>
              </a:rPr>
              <a:t> is the opposite of relation r</a:t>
            </a:r>
            <a:r>
              <a:rPr baseline="-25000" lang="en" sz="1600">
                <a:solidFill>
                  <a:srgbClr val="000000"/>
                </a:solidFill>
                <a:latin typeface="Calibri"/>
                <a:ea typeface="Calibri"/>
                <a:cs typeface="Calibri"/>
                <a:sym typeface="Calibri"/>
              </a:rPr>
              <a:t>1</a:t>
            </a:r>
            <a:r>
              <a:rPr lang="en" sz="1600">
                <a:solidFill>
                  <a:srgbClr val="000000"/>
                </a:solidFill>
                <a:latin typeface="Calibri"/>
                <a:ea typeface="Calibri"/>
                <a:cs typeface="Calibri"/>
                <a:sym typeface="Calibri"/>
              </a:rPr>
              <a:t> </a:t>
            </a:r>
          </a:p>
          <a:p>
            <a:pPr indent="-330200" lvl="0" marL="457200" rtl="0">
              <a:spcBef>
                <a:spcPts val="0"/>
              </a:spcBef>
              <a:buClr>
                <a:srgbClr val="000000"/>
              </a:buClr>
              <a:buSzPct val="100000"/>
              <a:buFont typeface="Calibri"/>
              <a:buChar char="➔"/>
            </a:pPr>
            <a:r>
              <a:rPr lang="en" sz="1600">
                <a:solidFill>
                  <a:srgbClr val="000000"/>
                </a:solidFill>
                <a:latin typeface="Calibri"/>
                <a:ea typeface="Calibri"/>
                <a:cs typeface="Calibri"/>
                <a:sym typeface="Calibri"/>
              </a:rPr>
              <a:t>An average of the compatibilities in corresponding complementary directions proves to be a useful metric to find a piece with the strongest neighbors in all spatial directions</a:t>
            </a:r>
          </a:p>
          <a:p>
            <a:pPr lvl="0" rtl="0">
              <a:spcBef>
                <a:spcPts val="0"/>
              </a:spcBef>
              <a:buNone/>
            </a:pPr>
            <a:r>
              <a:rPr lang="en">
                <a:solidFill>
                  <a:srgbClr val="000000"/>
                </a:solidFill>
              </a:rPr>
              <a:t>Best buddies metric</a:t>
            </a:r>
            <a:br>
              <a:rPr lang="en">
                <a:solidFill>
                  <a:srgbClr val="000000"/>
                </a:solidFill>
              </a:rPr>
            </a:br>
            <a:r>
              <a:rPr lang="en">
                <a:solidFill>
                  <a:srgbClr val="000000"/>
                </a:solidFill>
              </a:rPr>
              <a:t>    </a:t>
            </a:r>
            <a:r>
              <a:rPr lang="en" sz="1600">
                <a:solidFill>
                  <a:srgbClr val="000000"/>
                </a:solidFill>
                <a:latin typeface="Calibri"/>
                <a:ea typeface="Calibri"/>
                <a:cs typeface="Calibri"/>
                <a:sym typeface="Calibri"/>
              </a:rPr>
              <a:t>Two pieces are best buddies if </a:t>
            </a:r>
            <a:r>
              <a:rPr b="1" lang="en" sz="1600">
                <a:solidFill>
                  <a:srgbClr val="000000"/>
                </a:solidFill>
                <a:latin typeface="Calibri"/>
                <a:ea typeface="Calibri"/>
                <a:cs typeface="Calibri"/>
                <a:sym typeface="Calibri"/>
              </a:rPr>
              <a:t>both agree that the other piece is their  best neighbor</a:t>
            </a:r>
            <a:r>
              <a:rPr lang="en" sz="1600">
                <a:solidFill>
                  <a:srgbClr val="000000"/>
                </a:solidFill>
                <a:latin typeface="Calibri"/>
                <a:ea typeface="Calibri"/>
                <a:cs typeface="Calibri"/>
                <a:sym typeface="Calibri"/>
              </a:rPr>
              <a:t> in the </a:t>
            </a:r>
            <a:br>
              <a:rPr lang="en" sz="1600">
                <a:solidFill>
                  <a:srgbClr val="000000"/>
                </a:solidFill>
                <a:latin typeface="Calibri"/>
                <a:ea typeface="Calibri"/>
                <a:cs typeface="Calibri"/>
                <a:sym typeface="Calibri"/>
              </a:rPr>
            </a:br>
            <a:r>
              <a:rPr lang="en" sz="1600">
                <a:solidFill>
                  <a:srgbClr val="000000"/>
                </a:solidFill>
                <a:latin typeface="Calibri"/>
                <a:ea typeface="Calibri"/>
                <a:cs typeface="Calibri"/>
                <a:sym typeface="Calibri"/>
              </a:rPr>
              <a:t>     corresponding spatial direction.</a:t>
            </a:r>
          </a:p>
          <a:p>
            <a:pPr lvl="0" rtl="0">
              <a:spcBef>
                <a:spcPts val="0"/>
              </a:spcBef>
              <a:buNone/>
            </a:pPr>
            <a:r>
              <a:t/>
            </a:r>
            <a:endParaRPr>
              <a:solidFill>
                <a:srgbClr val="000000"/>
              </a:solidFill>
            </a:endParaRPr>
          </a:p>
        </p:txBody>
      </p:sp>
      <p:sp>
        <p:nvSpPr>
          <p:cNvPr id="194" name="Shape 194"/>
          <p:cNvSpPr txBox="1"/>
          <p:nvPr>
            <p:ph type="title"/>
          </p:nvPr>
        </p:nvSpPr>
        <p:spPr>
          <a:xfrm>
            <a:off x="471900" y="738725"/>
            <a:ext cx="8222100" cy="767700"/>
          </a:xfrm>
          <a:prstGeom prst="rect">
            <a:avLst/>
          </a:prstGeom>
        </p:spPr>
        <p:txBody>
          <a:bodyPr anchorCtr="0" anchor="b" bIns="91425" lIns="91425" rIns="91425" tIns="91425">
            <a:noAutofit/>
          </a:bodyPr>
          <a:lstStyle/>
          <a:p>
            <a:pPr lvl="0" rtl="0">
              <a:spcBef>
                <a:spcPts val="0"/>
              </a:spcBef>
              <a:buNone/>
            </a:pPr>
            <a:r>
              <a:rPr lang="en"/>
              <a:t>Steps</a:t>
            </a:r>
          </a:p>
        </p:txBody>
      </p:sp>
      <p:pic>
        <p:nvPicPr>
          <p:cNvPr descr="Screenshot from 2016-11-28 06:44:24.png" id="195" name="Shape 195"/>
          <p:cNvPicPr preferRelativeResize="0"/>
          <p:nvPr/>
        </p:nvPicPr>
        <p:blipFill>
          <a:blip r:embed="rId3">
            <a:alphaModFix/>
          </a:blip>
          <a:stretch>
            <a:fillRect/>
          </a:stretch>
        </p:blipFill>
        <p:spPr>
          <a:xfrm>
            <a:off x="1682950" y="2173875"/>
            <a:ext cx="4845374" cy="696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9" name="Shape 199"/>
        <p:cNvGrpSpPr/>
        <p:nvPr/>
      </p:nvGrpSpPr>
      <p:grpSpPr>
        <a:xfrm>
          <a:off x="0" y="0"/>
          <a:ext cx="0" cy="0"/>
          <a:chOff x="0" y="0"/>
          <a:chExt cx="0" cy="0"/>
        </a:xfrm>
      </p:grpSpPr>
      <p:sp>
        <p:nvSpPr>
          <p:cNvPr id="200" name="Shape 200"/>
          <p:cNvSpPr txBox="1"/>
          <p:nvPr>
            <p:ph idx="1" type="body"/>
          </p:nvPr>
        </p:nvSpPr>
        <p:spPr>
          <a:xfrm>
            <a:off x="460950" y="1857275"/>
            <a:ext cx="8222100" cy="2927700"/>
          </a:xfrm>
          <a:prstGeom prst="rect">
            <a:avLst/>
          </a:prstGeom>
        </p:spPr>
        <p:txBody>
          <a:bodyPr anchorCtr="0" anchor="t" bIns="91425" lIns="91425" rIns="91425" tIns="91425">
            <a:noAutofit/>
          </a:bodyPr>
          <a:lstStyle/>
          <a:p>
            <a:pPr lvl="0" rtl="0">
              <a:spcBef>
                <a:spcPts val="0"/>
              </a:spcBef>
              <a:buNone/>
            </a:pPr>
            <a:r>
              <a:rPr lang="en" sz="3000">
                <a:solidFill>
                  <a:srgbClr val="000000"/>
                </a:solidFill>
              </a:rPr>
              <a:t>5. Placing</a:t>
            </a:r>
          </a:p>
          <a:p>
            <a:pPr lvl="0" rtl="0">
              <a:spcBef>
                <a:spcPts val="0"/>
              </a:spcBef>
              <a:buNone/>
            </a:pPr>
            <a:r>
              <a:t/>
            </a:r>
            <a:endParaRPr sz="3000">
              <a:solidFill>
                <a:srgbClr val="666666"/>
              </a:solidFill>
              <a:latin typeface="Calibri"/>
              <a:ea typeface="Calibri"/>
              <a:cs typeface="Calibri"/>
              <a:sym typeface="Calibri"/>
            </a:endParaRPr>
          </a:p>
        </p:txBody>
      </p:sp>
      <p:sp>
        <p:nvSpPr>
          <p:cNvPr id="201" name="Shape 201"/>
          <p:cNvSpPr txBox="1"/>
          <p:nvPr>
            <p:ph type="title"/>
          </p:nvPr>
        </p:nvSpPr>
        <p:spPr>
          <a:xfrm>
            <a:off x="471900" y="738725"/>
            <a:ext cx="8222100" cy="767700"/>
          </a:xfrm>
          <a:prstGeom prst="rect">
            <a:avLst/>
          </a:prstGeom>
        </p:spPr>
        <p:txBody>
          <a:bodyPr anchorCtr="0" anchor="b" bIns="91425" lIns="91425" rIns="91425" tIns="91425">
            <a:noAutofit/>
          </a:bodyPr>
          <a:lstStyle/>
          <a:p>
            <a:pPr lvl="0" rtl="0">
              <a:spcBef>
                <a:spcPts val="0"/>
              </a:spcBef>
              <a:buNone/>
            </a:pPr>
            <a:r>
              <a:rPr lang="en"/>
              <a:t>Steps</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5" name="Shape 205"/>
        <p:cNvGrpSpPr/>
        <p:nvPr/>
      </p:nvGrpSpPr>
      <p:grpSpPr>
        <a:xfrm>
          <a:off x="0" y="0"/>
          <a:ext cx="0" cy="0"/>
          <a:chOff x="0" y="0"/>
          <a:chExt cx="0" cy="0"/>
        </a:xfrm>
      </p:grpSpPr>
      <p:sp>
        <p:nvSpPr>
          <p:cNvPr id="206" name="Shape 206"/>
          <p:cNvSpPr txBox="1"/>
          <p:nvPr>
            <p:ph type="title"/>
          </p:nvPr>
        </p:nvSpPr>
        <p:spPr>
          <a:xfrm>
            <a:off x="490250" y="488250"/>
            <a:ext cx="8065800" cy="4090800"/>
          </a:xfrm>
          <a:prstGeom prst="rect">
            <a:avLst/>
          </a:prstGeom>
        </p:spPr>
        <p:txBody>
          <a:bodyPr anchorCtr="0" anchor="ctr" bIns="91425" lIns="91425" rIns="91425" tIns="91425">
            <a:noAutofit/>
          </a:bodyPr>
          <a:lstStyle/>
          <a:p>
            <a:pPr indent="-482600" lvl="0" marL="457200">
              <a:spcBef>
                <a:spcPts val="0"/>
              </a:spcBef>
              <a:buSzPct val="100000"/>
              <a:buChar char="●"/>
            </a:pPr>
            <a:r>
              <a:rPr b="1" lang="en" sz="4000"/>
              <a:t>Naive Approach </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0" name="Shape 210"/>
        <p:cNvGrpSpPr/>
        <p:nvPr/>
      </p:nvGrpSpPr>
      <p:grpSpPr>
        <a:xfrm>
          <a:off x="0" y="0"/>
          <a:ext cx="0" cy="0"/>
          <a:chOff x="0" y="0"/>
          <a:chExt cx="0" cy="0"/>
        </a:xfrm>
      </p:grpSpPr>
      <p:sp>
        <p:nvSpPr>
          <p:cNvPr id="211" name="Shape 211"/>
          <p:cNvSpPr txBox="1"/>
          <p:nvPr>
            <p:ph idx="4294967295" type="body"/>
          </p:nvPr>
        </p:nvSpPr>
        <p:spPr>
          <a:xfrm>
            <a:off x="471900" y="840775"/>
            <a:ext cx="8222100" cy="3788400"/>
          </a:xfrm>
          <a:prstGeom prst="rect">
            <a:avLst/>
          </a:prstGeom>
        </p:spPr>
        <p:txBody>
          <a:bodyPr anchorCtr="0" anchor="t" bIns="91425" lIns="91425" rIns="91425" tIns="91425">
            <a:noAutofit/>
          </a:bodyPr>
          <a:lstStyle/>
          <a:p>
            <a:pPr indent="-330200" lvl="0" marL="457200" rtl="0">
              <a:spcBef>
                <a:spcPts val="1600"/>
              </a:spcBef>
              <a:spcAft>
                <a:spcPts val="400"/>
              </a:spcAft>
              <a:buClr>
                <a:srgbClr val="000000"/>
              </a:buClr>
              <a:buSzPct val="100000"/>
              <a:buFont typeface="Calibri"/>
              <a:buChar char="➢"/>
            </a:pPr>
            <a:r>
              <a:rPr lang="en" sz="1600">
                <a:solidFill>
                  <a:srgbClr val="000000"/>
                </a:solidFill>
                <a:latin typeface="Calibri"/>
                <a:ea typeface="Calibri"/>
                <a:cs typeface="Calibri"/>
                <a:sym typeface="Calibri"/>
              </a:rPr>
              <a:t>Calculation of display_mat (store of best buddies for every piece) using compatibility function</a:t>
            </a:r>
          </a:p>
          <a:p>
            <a:pPr indent="-330200" lvl="0" marL="457200" rtl="0">
              <a:spcBef>
                <a:spcPts val="1600"/>
              </a:spcBef>
              <a:spcAft>
                <a:spcPts val="400"/>
              </a:spcAft>
              <a:buClr>
                <a:srgbClr val="000000"/>
              </a:buClr>
              <a:buSzPct val="100000"/>
              <a:buFont typeface="Calibri"/>
              <a:buChar char="➢"/>
            </a:pPr>
            <a:r>
              <a:rPr lang="en" sz="1600">
                <a:solidFill>
                  <a:srgbClr val="000000"/>
                </a:solidFill>
                <a:latin typeface="Calibri"/>
                <a:ea typeface="Calibri"/>
                <a:cs typeface="Calibri"/>
                <a:sym typeface="Calibri"/>
              </a:rPr>
              <a:t>Mutual compatibility not yet calculated.</a:t>
            </a:r>
          </a:p>
          <a:p>
            <a:pPr lvl="0" rtl="0">
              <a:spcBef>
                <a:spcPts val="1600"/>
              </a:spcBef>
              <a:spcAft>
                <a:spcPts val="400"/>
              </a:spcAft>
              <a:buNone/>
            </a:pPr>
            <a:r>
              <a:t/>
            </a:r>
            <a:endParaRPr sz="1400">
              <a:solidFill>
                <a:srgbClr val="666666"/>
              </a:solidFill>
            </a:endParaRPr>
          </a:p>
          <a:p>
            <a:pPr lvl="0">
              <a:spcBef>
                <a:spcPts val="1600"/>
              </a:spcBef>
              <a:spcAft>
                <a:spcPts val="400"/>
              </a:spcAft>
              <a:buNone/>
            </a:pPr>
            <a:r>
              <a:t/>
            </a:r>
            <a:endParaRPr b="1" sz="1400">
              <a:solidFill>
                <a:srgbClr val="666666"/>
              </a:solidFill>
            </a:endParaRPr>
          </a:p>
          <a:p>
            <a:pPr lvl="0">
              <a:spcBef>
                <a:spcPts val="0"/>
              </a:spcBef>
              <a:buNone/>
            </a:pPr>
            <a:r>
              <a:t/>
            </a:r>
            <a:endParaRPr sz="1400"/>
          </a:p>
        </p:txBody>
      </p:sp>
      <p:sp>
        <p:nvSpPr>
          <p:cNvPr id="212" name="Shape 212"/>
          <p:cNvSpPr txBox="1"/>
          <p:nvPr>
            <p:ph type="title"/>
          </p:nvPr>
        </p:nvSpPr>
        <p:spPr>
          <a:xfrm>
            <a:off x="98250" y="16350"/>
            <a:ext cx="8826600" cy="713100"/>
          </a:xfrm>
          <a:prstGeom prst="rect">
            <a:avLst/>
          </a:prstGeom>
        </p:spPr>
        <p:txBody>
          <a:bodyPr anchorCtr="0" anchor="ctr" bIns="91425" lIns="91425" rIns="91425" tIns="91425">
            <a:noAutofit/>
          </a:bodyPr>
          <a:lstStyle/>
          <a:p>
            <a:pPr lvl="0">
              <a:spcBef>
                <a:spcPts val="0"/>
              </a:spcBef>
              <a:buNone/>
            </a:pPr>
            <a:r>
              <a:rPr b="1" lang="en" sz="2900"/>
              <a:t>NAIVE APPROACH</a:t>
            </a:r>
          </a:p>
        </p:txBody>
      </p:sp>
      <p:pic>
        <p:nvPicPr>
          <p:cNvPr descr="display_mat1.png" id="213" name="Shape 213"/>
          <p:cNvPicPr preferRelativeResize="0"/>
          <p:nvPr/>
        </p:nvPicPr>
        <p:blipFill>
          <a:blip r:embed="rId3">
            <a:alphaModFix/>
          </a:blip>
          <a:stretch>
            <a:fillRect/>
          </a:stretch>
        </p:blipFill>
        <p:spPr>
          <a:xfrm>
            <a:off x="1097452" y="2397387"/>
            <a:ext cx="6971000" cy="1756824"/>
          </a:xfrm>
          <a:prstGeom prst="rect">
            <a:avLst/>
          </a:prstGeom>
          <a:noFill/>
          <a:ln>
            <a:noFill/>
          </a:ln>
        </p:spPr>
      </p:pic>
      <p:sp>
        <p:nvSpPr>
          <p:cNvPr id="214" name="Shape 214"/>
          <p:cNvSpPr txBox="1"/>
          <p:nvPr/>
        </p:nvSpPr>
        <p:spPr>
          <a:xfrm>
            <a:off x="182975" y="2924750"/>
            <a:ext cx="1138200" cy="581100"/>
          </a:xfrm>
          <a:prstGeom prst="rect">
            <a:avLst/>
          </a:prstGeom>
          <a:noFill/>
          <a:ln>
            <a:noFill/>
          </a:ln>
        </p:spPr>
        <p:txBody>
          <a:bodyPr anchorCtr="0" anchor="t" bIns="91425" lIns="91425" rIns="91425" tIns="91425">
            <a:noAutofit/>
          </a:bodyPr>
          <a:lstStyle/>
          <a:p>
            <a:pPr lvl="0">
              <a:spcBef>
                <a:spcPts val="0"/>
              </a:spcBef>
              <a:buNone/>
            </a:pPr>
            <a:r>
              <a:rPr b="1" lang="en"/>
              <a:t>Current piece </a:t>
            </a:r>
            <a:r>
              <a:rPr lang="en"/>
              <a:t>  ---&gt; </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8" name="Shape 218"/>
        <p:cNvGrpSpPr/>
        <p:nvPr/>
      </p:nvGrpSpPr>
      <p:grpSpPr>
        <a:xfrm>
          <a:off x="0" y="0"/>
          <a:ext cx="0" cy="0"/>
          <a:chOff x="0" y="0"/>
          <a:chExt cx="0" cy="0"/>
        </a:xfrm>
      </p:grpSpPr>
      <p:sp>
        <p:nvSpPr>
          <p:cNvPr id="219" name="Shape 219"/>
          <p:cNvSpPr txBox="1"/>
          <p:nvPr>
            <p:ph idx="4294967295" type="body"/>
          </p:nvPr>
        </p:nvSpPr>
        <p:spPr>
          <a:xfrm>
            <a:off x="471900" y="840775"/>
            <a:ext cx="8222100" cy="3788400"/>
          </a:xfrm>
          <a:prstGeom prst="rect">
            <a:avLst/>
          </a:prstGeom>
        </p:spPr>
        <p:txBody>
          <a:bodyPr anchorCtr="0" anchor="t" bIns="91425" lIns="91425" rIns="91425" tIns="91425">
            <a:noAutofit/>
          </a:bodyPr>
          <a:lstStyle/>
          <a:p>
            <a:pPr lvl="0" rtl="0">
              <a:spcBef>
                <a:spcPts val="1600"/>
              </a:spcBef>
              <a:spcAft>
                <a:spcPts val="400"/>
              </a:spcAft>
              <a:buNone/>
            </a:pPr>
            <a:r>
              <a:rPr lang="en" sz="1600">
                <a:solidFill>
                  <a:srgbClr val="000000"/>
                </a:solidFill>
                <a:latin typeface="Calibri"/>
                <a:ea typeface="Calibri"/>
                <a:cs typeface="Calibri"/>
                <a:sym typeface="Calibri"/>
              </a:rPr>
              <a:t>Depending upon whether we get best buddies continuously, we kept on adding pieces to form rows from left to right. </a:t>
            </a:r>
          </a:p>
          <a:p>
            <a:pPr lvl="0" rtl="0">
              <a:spcBef>
                <a:spcPts val="1600"/>
              </a:spcBef>
              <a:spcAft>
                <a:spcPts val="400"/>
              </a:spcAft>
              <a:buNone/>
            </a:pPr>
            <a:r>
              <a:t/>
            </a:r>
            <a:endParaRPr b="1" sz="1400">
              <a:solidFill>
                <a:srgbClr val="666666"/>
              </a:solidFill>
            </a:endParaRPr>
          </a:p>
          <a:p>
            <a:pPr lvl="0" rtl="0">
              <a:spcBef>
                <a:spcPts val="0"/>
              </a:spcBef>
              <a:buNone/>
            </a:pPr>
            <a:r>
              <a:t/>
            </a:r>
            <a:endParaRPr sz="1400"/>
          </a:p>
        </p:txBody>
      </p:sp>
      <p:sp>
        <p:nvSpPr>
          <p:cNvPr id="220" name="Shape 220"/>
          <p:cNvSpPr txBox="1"/>
          <p:nvPr>
            <p:ph type="title"/>
          </p:nvPr>
        </p:nvSpPr>
        <p:spPr>
          <a:xfrm>
            <a:off x="98250" y="16350"/>
            <a:ext cx="8826600" cy="713100"/>
          </a:xfrm>
          <a:prstGeom prst="rect">
            <a:avLst/>
          </a:prstGeom>
        </p:spPr>
        <p:txBody>
          <a:bodyPr anchorCtr="0" anchor="ctr" bIns="91425" lIns="91425" rIns="91425" tIns="91425">
            <a:noAutofit/>
          </a:bodyPr>
          <a:lstStyle/>
          <a:p>
            <a:pPr lvl="0" rtl="0">
              <a:spcBef>
                <a:spcPts val="0"/>
              </a:spcBef>
              <a:buNone/>
            </a:pPr>
            <a:r>
              <a:rPr b="1" lang="en" sz="2900"/>
              <a:t>NAIVE APPROACH</a:t>
            </a:r>
          </a:p>
        </p:txBody>
      </p:sp>
      <p:pic>
        <p:nvPicPr>
          <p:cNvPr descr="lena_naive.png" id="221" name="Shape 221"/>
          <p:cNvPicPr preferRelativeResize="0"/>
          <p:nvPr/>
        </p:nvPicPr>
        <p:blipFill>
          <a:blip r:embed="rId3">
            <a:alphaModFix/>
          </a:blip>
          <a:stretch>
            <a:fillRect/>
          </a:stretch>
        </p:blipFill>
        <p:spPr>
          <a:xfrm>
            <a:off x="1038599" y="1952625"/>
            <a:ext cx="6936299" cy="1768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5" name="Shape 225"/>
        <p:cNvGrpSpPr/>
        <p:nvPr/>
      </p:nvGrpSpPr>
      <p:grpSpPr>
        <a:xfrm>
          <a:off x="0" y="0"/>
          <a:ext cx="0" cy="0"/>
          <a:chOff x="0" y="0"/>
          <a:chExt cx="0" cy="0"/>
        </a:xfrm>
      </p:grpSpPr>
      <p:sp>
        <p:nvSpPr>
          <p:cNvPr id="226" name="Shape 226"/>
          <p:cNvSpPr txBox="1"/>
          <p:nvPr>
            <p:ph idx="4294967295" type="body"/>
          </p:nvPr>
        </p:nvSpPr>
        <p:spPr>
          <a:xfrm>
            <a:off x="471900" y="840775"/>
            <a:ext cx="8222100" cy="3788400"/>
          </a:xfrm>
          <a:prstGeom prst="rect">
            <a:avLst/>
          </a:prstGeom>
        </p:spPr>
        <p:txBody>
          <a:bodyPr anchorCtr="0" anchor="t" bIns="91425" lIns="91425" rIns="91425" tIns="91425">
            <a:noAutofit/>
          </a:bodyPr>
          <a:lstStyle/>
          <a:p>
            <a:pPr lvl="0" rtl="0">
              <a:lnSpc>
                <a:spcPct val="180000"/>
              </a:lnSpc>
              <a:spcBef>
                <a:spcPts val="0"/>
              </a:spcBef>
              <a:spcAft>
                <a:spcPts val="0"/>
              </a:spcAft>
              <a:buNone/>
            </a:pPr>
            <a:r>
              <a:rPr lang="en" sz="1600">
                <a:solidFill>
                  <a:srgbClr val="000000"/>
                </a:solidFill>
                <a:latin typeface="Calibri"/>
                <a:ea typeface="Calibri"/>
                <a:cs typeface="Calibri"/>
                <a:sym typeface="Calibri"/>
              </a:rPr>
              <a:t>For the placement of the pieces, horizontal strips are constructed first using the below algorithm</a:t>
            </a:r>
            <a:br>
              <a:rPr lang="en" sz="1600">
                <a:solidFill>
                  <a:srgbClr val="000000"/>
                </a:solidFill>
                <a:latin typeface="Calibri"/>
                <a:ea typeface="Calibri"/>
                <a:cs typeface="Calibri"/>
                <a:sym typeface="Calibri"/>
              </a:rPr>
            </a:br>
            <a:r>
              <a:rPr lang="en" sz="1600">
                <a:solidFill>
                  <a:srgbClr val="000000"/>
                </a:solidFill>
                <a:latin typeface="Calibri"/>
                <a:ea typeface="Calibri"/>
                <a:cs typeface="Calibri"/>
                <a:sym typeface="Calibri"/>
              </a:rPr>
              <a:t>followed by their vertical placement.</a:t>
            </a:r>
          </a:p>
          <a:p>
            <a:pPr lvl="0" rtl="0">
              <a:spcBef>
                <a:spcPts val="1600"/>
              </a:spcBef>
              <a:spcAft>
                <a:spcPts val="400"/>
              </a:spcAft>
              <a:buNone/>
            </a:pPr>
            <a:r>
              <a:t/>
            </a:r>
            <a:endParaRPr sz="1400">
              <a:solidFill>
                <a:srgbClr val="666666"/>
              </a:solidFill>
            </a:endParaRPr>
          </a:p>
          <a:p>
            <a:pPr lvl="0" rtl="0">
              <a:spcBef>
                <a:spcPts val="1600"/>
              </a:spcBef>
              <a:spcAft>
                <a:spcPts val="400"/>
              </a:spcAft>
              <a:buNone/>
            </a:pPr>
            <a:r>
              <a:t/>
            </a:r>
            <a:endParaRPr sz="1400">
              <a:solidFill>
                <a:srgbClr val="666666"/>
              </a:solidFill>
            </a:endParaRPr>
          </a:p>
          <a:p>
            <a:pPr lvl="0" rtl="0">
              <a:spcBef>
                <a:spcPts val="1600"/>
              </a:spcBef>
              <a:spcAft>
                <a:spcPts val="400"/>
              </a:spcAft>
              <a:buNone/>
            </a:pPr>
            <a:r>
              <a:t/>
            </a:r>
            <a:endParaRPr b="1" sz="1400">
              <a:solidFill>
                <a:srgbClr val="666666"/>
              </a:solidFill>
            </a:endParaRPr>
          </a:p>
          <a:p>
            <a:pPr lvl="0" rtl="0">
              <a:spcBef>
                <a:spcPts val="0"/>
              </a:spcBef>
              <a:buNone/>
            </a:pPr>
            <a:r>
              <a:t/>
            </a:r>
            <a:endParaRPr sz="1400"/>
          </a:p>
        </p:txBody>
      </p:sp>
      <p:sp>
        <p:nvSpPr>
          <p:cNvPr id="227" name="Shape 227"/>
          <p:cNvSpPr txBox="1"/>
          <p:nvPr>
            <p:ph type="title"/>
          </p:nvPr>
        </p:nvSpPr>
        <p:spPr>
          <a:xfrm>
            <a:off x="98250" y="16350"/>
            <a:ext cx="8826600" cy="713100"/>
          </a:xfrm>
          <a:prstGeom prst="rect">
            <a:avLst/>
          </a:prstGeom>
        </p:spPr>
        <p:txBody>
          <a:bodyPr anchorCtr="0" anchor="ctr" bIns="91425" lIns="91425" rIns="91425" tIns="91425">
            <a:noAutofit/>
          </a:bodyPr>
          <a:lstStyle/>
          <a:p>
            <a:pPr lvl="0" rtl="0">
              <a:spcBef>
                <a:spcPts val="0"/>
              </a:spcBef>
              <a:buNone/>
            </a:pPr>
            <a:r>
              <a:rPr b="1" lang="en" sz="2900"/>
              <a:t>NAIVE APPROACH</a:t>
            </a:r>
          </a:p>
        </p:txBody>
      </p:sp>
      <p:pic>
        <p:nvPicPr>
          <p:cNvPr descr="Screenshot from 2016-11-28 04:21:08.png" id="228" name="Shape 228"/>
          <p:cNvPicPr preferRelativeResize="0"/>
          <p:nvPr/>
        </p:nvPicPr>
        <p:blipFill>
          <a:blip r:embed="rId3">
            <a:alphaModFix amt="97000"/>
          </a:blip>
          <a:stretch>
            <a:fillRect/>
          </a:stretch>
        </p:blipFill>
        <p:spPr>
          <a:xfrm>
            <a:off x="471900" y="1916449"/>
            <a:ext cx="8222099" cy="21513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2" name="Shape 232"/>
        <p:cNvGrpSpPr/>
        <p:nvPr/>
      </p:nvGrpSpPr>
      <p:grpSpPr>
        <a:xfrm>
          <a:off x="0" y="0"/>
          <a:ext cx="0" cy="0"/>
          <a:chOff x="0" y="0"/>
          <a:chExt cx="0" cy="0"/>
        </a:xfrm>
      </p:grpSpPr>
      <p:sp>
        <p:nvSpPr>
          <p:cNvPr id="233" name="Shape 233"/>
          <p:cNvSpPr txBox="1"/>
          <p:nvPr>
            <p:ph type="title"/>
          </p:nvPr>
        </p:nvSpPr>
        <p:spPr>
          <a:xfrm>
            <a:off x="158700" y="139975"/>
            <a:ext cx="8826600" cy="602700"/>
          </a:xfrm>
          <a:prstGeom prst="rect">
            <a:avLst/>
          </a:prstGeom>
        </p:spPr>
        <p:txBody>
          <a:bodyPr anchorCtr="0" anchor="ctr" bIns="91425" lIns="91425" rIns="91425" tIns="91425">
            <a:noAutofit/>
          </a:bodyPr>
          <a:lstStyle/>
          <a:p>
            <a:pPr lvl="0">
              <a:spcBef>
                <a:spcPts val="0"/>
              </a:spcBef>
              <a:buNone/>
            </a:pPr>
            <a:r>
              <a:rPr b="1" lang="en" sz="2900"/>
              <a:t>NAIVE APPROACH</a:t>
            </a:r>
          </a:p>
          <a:p>
            <a:pPr lvl="0">
              <a:spcBef>
                <a:spcPts val="0"/>
              </a:spcBef>
              <a:buNone/>
            </a:pPr>
            <a:r>
              <a:t/>
            </a:r>
            <a:endParaRPr/>
          </a:p>
        </p:txBody>
      </p:sp>
      <p:sp>
        <p:nvSpPr>
          <p:cNvPr id="234" name="Shape 234"/>
          <p:cNvSpPr txBox="1"/>
          <p:nvPr/>
        </p:nvSpPr>
        <p:spPr>
          <a:xfrm>
            <a:off x="457475" y="890225"/>
            <a:ext cx="6924000" cy="543900"/>
          </a:xfrm>
          <a:prstGeom prst="rect">
            <a:avLst/>
          </a:prstGeom>
          <a:noFill/>
          <a:ln>
            <a:noFill/>
          </a:ln>
        </p:spPr>
        <p:txBody>
          <a:bodyPr anchorCtr="0" anchor="t" bIns="91425" lIns="91425" rIns="91425" tIns="91425">
            <a:noAutofit/>
          </a:bodyPr>
          <a:lstStyle/>
          <a:p>
            <a:pPr lvl="0">
              <a:spcBef>
                <a:spcPts val="0"/>
              </a:spcBef>
              <a:buNone/>
            </a:pPr>
            <a:r>
              <a:rPr lang="en" sz="1800"/>
              <a:t>Input image</a:t>
            </a:r>
          </a:p>
        </p:txBody>
      </p:sp>
      <p:pic>
        <p:nvPicPr>
          <p:cNvPr descr="Screenshot from 2016-11-28 04:27:38.png" id="235" name="Shape 235"/>
          <p:cNvPicPr preferRelativeResize="0"/>
          <p:nvPr/>
        </p:nvPicPr>
        <p:blipFill>
          <a:blip r:embed="rId3">
            <a:alphaModFix/>
          </a:blip>
          <a:stretch>
            <a:fillRect/>
          </a:stretch>
        </p:blipFill>
        <p:spPr>
          <a:xfrm>
            <a:off x="2964649" y="1286799"/>
            <a:ext cx="3214699" cy="31914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9" name="Shape 239"/>
        <p:cNvGrpSpPr/>
        <p:nvPr/>
      </p:nvGrpSpPr>
      <p:grpSpPr>
        <a:xfrm>
          <a:off x="0" y="0"/>
          <a:ext cx="0" cy="0"/>
          <a:chOff x="0" y="0"/>
          <a:chExt cx="0" cy="0"/>
        </a:xfrm>
      </p:grpSpPr>
      <p:sp>
        <p:nvSpPr>
          <p:cNvPr id="240" name="Shape 240"/>
          <p:cNvSpPr txBox="1"/>
          <p:nvPr>
            <p:ph type="title"/>
          </p:nvPr>
        </p:nvSpPr>
        <p:spPr>
          <a:xfrm>
            <a:off x="158700" y="139975"/>
            <a:ext cx="8826600" cy="602700"/>
          </a:xfrm>
          <a:prstGeom prst="rect">
            <a:avLst/>
          </a:prstGeom>
        </p:spPr>
        <p:txBody>
          <a:bodyPr anchorCtr="0" anchor="ctr" bIns="91425" lIns="91425" rIns="91425" tIns="91425">
            <a:noAutofit/>
          </a:bodyPr>
          <a:lstStyle/>
          <a:p>
            <a:pPr lvl="0" rtl="0">
              <a:spcBef>
                <a:spcPts val="0"/>
              </a:spcBef>
              <a:buNone/>
            </a:pPr>
            <a:r>
              <a:rPr b="1" lang="en" sz="2900"/>
              <a:t>NAIVE APPROACH</a:t>
            </a:r>
          </a:p>
          <a:p>
            <a:pPr lvl="0" rtl="0">
              <a:spcBef>
                <a:spcPts val="0"/>
              </a:spcBef>
              <a:buNone/>
            </a:pPr>
            <a:r>
              <a:t/>
            </a:r>
            <a:endParaRPr/>
          </a:p>
        </p:txBody>
      </p:sp>
      <p:sp>
        <p:nvSpPr>
          <p:cNvPr id="241" name="Shape 241"/>
          <p:cNvSpPr txBox="1"/>
          <p:nvPr/>
        </p:nvSpPr>
        <p:spPr>
          <a:xfrm>
            <a:off x="457475" y="890225"/>
            <a:ext cx="8123400" cy="543900"/>
          </a:xfrm>
          <a:prstGeom prst="rect">
            <a:avLst/>
          </a:prstGeom>
          <a:noFill/>
          <a:ln>
            <a:noFill/>
          </a:ln>
        </p:spPr>
        <p:txBody>
          <a:bodyPr anchorCtr="0" anchor="t" bIns="91425" lIns="91425" rIns="91425" tIns="91425">
            <a:noAutofit/>
          </a:bodyPr>
          <a:lstStyle/>
          <a:p>
            <a:pPr lvl="0" rtl="0">
              <a:spcBef>
                <a:spcPts val="0"/>
              </a:spcBef>
              <a:buNone/>
            </a:pPr>
            <a:r>
              <a:rPr lang="en" sz="1800"/>
              <a:t>             Expected Output					 	       Actual Output</a:t>
            </a:r>
          </a:p>
        </p:txBody>
      </p:sp>
      <p:pic>
        <p:nvPicPr>
          <p:cNvPr descr="Screenshot from 2016-11-28 04:26:23.png" id="242" name="Shape 242"/>
          <p:cNvPicPr preferRelativeResize="0"/>
          <p:nvPr/>
        </p:nvPicPr>
        <p:blipFill>
          <a:blip r:embed="rId3">
            <a:alphaModFix/>
          </a:blip>
          <a:stretch>
            <a:fillRect/>
          </a:stretch>
        </p:blipFill>
        <p:spPr>
          <a:xfrm>
            <a:off x="704749" y="1369600"/>
            <a:ext cx="3264150" cy="3221924"/>
          </a:xfrm>
          <a:prstGeom prst="rect">
            <a:avLst/>
          </a:prstGeom>
          <a:noFill/>
          <a:ln>
            <a:noFill/>
          </a:ln>
        </p:spPr>
      </p:pic>
      <p:pic>
        <p:nvPicPr>
          <p:cNvPr descr="Screenshot from 2016-11-28 04:29:11.png" id="243" name="Shape 243"/>
          <p:cNvPicPr preferRelativeResize="0"/>
          <p:nvPr/>
        </p:nvPicPr>
        <p:blipFill>
          <a:blip r:embed="rId4">
            <a:alphaModFix/>
          </a:blip>
          <a:stretch>
            <a:fillRect/>
          </a:stretch>
        </p:blipFill>
        <p:spPr>
          <a:xfrm>
            <a:off x="5148375" y="1369600"/>
            <a:ext cx="3203524" cy="3168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1" name="Shape 131"/>
        <p:cNvGrpSpPr/>
        <p:nvPr/>
      </p:nvGrpSpPr>
      <p:grpSpPr>
        <a:xfrm>
          <a:off x="0" y="0"/>
          <a:ext cx="0" cy="0"/>
          <a:chOff x="0" y="0"/>
          <a:chExt cx="0" cy="0"/>
        </a:xfrm>
      </p:grpSpPr>
      <p:sp>
        <p:nvSpPr>
          <p:cNvPr id="132" name="Shape 132"/>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b="1" lang="en"/>
              <a:t>AIM</a:t>
            </a:r>
          </a:p>
        </p:txBody>
      </p:sp>
      <p:sp>
        <p:nvSpPr>
          <p:cNvPr id="133" name="Shape 133"/>
          <p:cNvSpPr txBox="1"/>
          <p:nvPr>
            <p:ph idx="1" type="body"/>
          </p:nvPr>
        </p:nvSpPr>
        <p:spPr>
          <a:xfrm>
            <a:off x="471900" y="1919075"/>
            <a:ext cx="8222100" cy="2710200"/>
          </a:xfrm>
          <a:prstGeom prst="rect">
            <a:avLst/>
          </a:prstGeom>
        </p:spPr>
        <p:txBody>
          <a:bodyPr anchorCtr="0" anchor="t" bIns="91425" lIns="91425" rIns="91425" tIns="91425">
            <a:noAutofit/>
          </a:bodyPr>
          <a:lstStyle/>
          <a:p>
            <a:pPr lvl="0" rtl="0">
              <a:spcBef>
                <a:spcPts val="0"/>
              </a:spcBef>
              <a:spcAft>
                <a:spcPts val="0"/>
              </a:spcAft>
              <a:buNone/>
            </a:pPr>
            <a:r>
              <a:rPr lang="en" sz="1600">
                <a:solidFill>
                  <a:srgbClr val="000000"/>
                </a:solidFill>
                <a:latin typeface="Calibri"/>
                <a:ea typeface="Calibri"/>
                <a:cs typeface="Calibri"/>
                <a:sym typeface="Calibri"/>
              </a:rPr>
              <a:t>The aim is to reconstruct the original image from a set of non-overlapping, unordered, square puzzle parts. Multiple puzzles mixed into one and puzzles with up to 30% missing pieces can be handled.</a:t>
            </a:r>
          </a:p>
          <a:p>
            <a:pPr lvl="0" rtl="0">
              <a:lnSpc>
                <a:spcPct val="138000"/>
              </a:lnSpc>
              <a:spcBef>
                <a:spcPts val="0"/>
              </a:spcBef>
              <a:spcAft>
                <a:spcPts val="0"/>
              </a:spcAft>
              <a:buNone/>
            </a:pPr>
            <a:r>
              <a:t/>
            </a:r>
            <a:endParaRPr sz="1400">
              <a:solidFill>
                <a:srgbClr val="000000"/>
              </a:solidFill>
              <a:latin typeface="Calibri"/>
              <a:ea typeface="Calibri"/>
              <a:cs typeface="Calibri"/>
              <a:sym typeface="Calibri"/>
            </a:endParaRPr>
          </a:p>
          <a:p>
            <a:pPr lvl="0">
              <a:spcBef>
                <a:spcPts val="0"/>
              </a:spcBef>
              <a:spcAft>
                <a:spcPts val="0"/>
              </a:spcAft>
              <a:buNone/>
            </a:pPr>
            <a:r>
              <a:t/>
            </a:r>
            <a:endParaRPr sz="1500">
              <a:solidFill>
                <a:srgbClr val="666666"/>
              </a:solidFill>
            </a:endParaRPr>
          </a:p>
          <a:p>
            <a:pPr lvl="0">
              <a:spcBef>
                <a:spcPts val="0"/>
              </a:spcBef>
              <a:buNone/>
            </a:pPr>
            <a:r>
              <a:t/>
            </a:r>
            <a:endParaRPr sz="1400">
              <a:solidFill>
                <a:srgbClr val="666666"/>
              </a:solidFill>
            </a:endParaRPr>
          </a:p>
          <a:p>
            <a:pPr lvl="0">
              <a:spcBef>
                <a:spcPts val="0"/>
              </a:spcBef>
              <a:buNone/>
            </a:pPr>
            <a:r>
              <a:t/>
            </a:r>
            <a:endParaRPr sz="1400"/>
          </a:p>
          <a:p>
            <a:pPr lvl="0">
              <a:spcBef>
                <a:spcPts val="0"/>
              </a:spcBef>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7" name="Shape 247"/>
        <p:cNvGrpSpPr/>
        <p:nvPr/>
      </p:nvGrpSpPr>
      <p:grpSpPr>
        <a:xfrm>
          <a:off x="0" y="0"/>
          <a:ext cx="0" cy="0"/>
          <a:chOff x="0" y="0"/>
          <a:chExt cx="0" cy="0"/>
        </a:xfrm>
      </p:grpSpPr>
      <p:pic>
        <p:nvPicPr>
          <p:cNvPr descr="problem.jpeg" id="248" name="Shape 248"/>
          <p:cNvPicPr preferRelativeResize="0"/>
          <p:nvPr/>
        </p:nvPicPr>
        <p:blipFill>
          <a:blip r:embed="rId3">
            <a:alphaModFix amt="96000"/>
          </a:blip>
          <a:stretch>
            <a:fillRect/>
          </a:stretch>
        </p:blipFill>
        <p:spPr>
          <a:xfrm>
            <a:off x="828425" y="1311025"/>
            <a:ext cx="2343150" cy="1952625"/>
          </a:xfrm>
          <a:prstGeom prst="rect">
            <a:avLst/>
          </a:prstGeom>
          <a:noFill/>
          <a:ln>
            <a:noFill/>
          </a:ln>
        </p:spPr>
      </p:pic>
      <p:sp>
        <p:nvSpPr>
          <p:cNvPr id="249" name="Shape 249"/>
          <p:cNvSpPr txBox="1"/>
          <p:nvPr>
            <p:ph idx="2" type="body"/>
          </p:nvPr>
        </p:nvSpPr>
        <p:spPr>
          <a:xfrm>
            <a:off x="4939500" y="309100"/>
            <a:ext cx="3837000" cy="4055400"/>
          </a:xfrm>
          <a:prstGeom prst="rect">
            <a:avLst/>
          </a:prstGeom>
        </p:spPr>
        <p:txBody>
          <a:bodyPr anchorCtr="0" anchor="ctr" bIns="91425" lIns="91425" rIns="91425" tIns="91425">
            <a:noAutofit/>
          </a:bodyPr>
          <a:lstStyle/>
          <a:p>
            <a:pPr indent="-330200" lvl="0" marL="457200" rtl="0">
              <a:spcBef>
                <a:spcPts val="0"/>
              </a:spcBef>
              <a:spcAft>
                <a:spcPts val="0"/>
              </a:spcAft>
              <a:buClr>
                <a:srgbClr val="F3F3F3"/>
              </a:buClr>
              <a:buSzPct val="100000"/>
              <a:buChar char="➔"/>
            </a:pPr>
            <a:r>
              <a:rPr lang="en" sz="1600">
                <a:solidFill>
                  <a:srgbClr val="F3F3F3"/>
                </a:solidFill>
              </a:rPr>
              <a:t>T</a:t>
            </a:r>
            <a:r>
              <a:rPr lang="en" sz="1600">
                <a:solidFill>
                  <a:srgbClr val="F3F3F3"/>
                </a:solidFill>
              </a:rPr>
              <a:t>he above solver doesn't handle the pieces lying in the constant intensity patch region.</a:t>
            </a:r>
            <a:br>
              <a:rPr lang="en" sz="1600">
                <a:solidFill>
                  <a:srgbClr val="F3F3F3"/>
                </a:solidFill>
              </a:rPr>
            </a:br>
          </a:p>
          <a:p>
            <a:pPr indent="-330200" lvl="0" marL="457200" rtl="0">
              <a:spcBef>
                <a:spcPts val="0"/>
              </a:spcBef>
              <a:spcAft>
                <a:spcPts val="0"/>
              </a:spcAft>
              <a:buClr>
                <a:srgbClr val="F3F3F3"/>
              </a:buClr>
              <a:buSzPct val="100000"/>
              <a:buChar char="➔"/>
            </a:pPr>
            <a:r>
              <a:rPr lang="en" sz="1600">
                <a:solidFill>
                  <a:srgbClr val="F3F3F3"/>
                </a:solidFill>
              </a:rPr>
              <a:t> It is not able to handle puzzles with missing pieces. </a:t>
            </a:r>
            <a:br>
              <a:rPr lang="en" sz="1600">
                <a:solidFill>
                  <a:srgbClr val="F3F3F3"/>
                </a:solidFill>
              </a:rPr>
            </a:br>
          </a:p>
          <a:p>
            <a:pPr indent="-330200" lvl="0" marL="457200">
              <a:spcBef>
                <a:spcPts val="0"/>
              </a:spcBef>
              <a:spcAft>
                <a:spcPts val="0"/>
              </a:spcAft>
              <a:buClr>
                <a:srgbClr val="F3F3F3"/>
              </a:buClr>
              <a:buSzPct val="100000"/>
              <a:buChar char="➔"/>
            </a:pPr>
            <a:r>
              <a:rPr lang="en" sz="1600">
                <a:solidFill>
                  <a:srgbClr val="F3F3F3"/>
                </a:solidFill>
              </a:rPr>
              <a:t>The complexity of this approach is O(mn). </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3" name="Shape 253"/>
        <p:cNvGrpSpPr/>
        <p:nvPr/>
      </p:nvGrpSpPr>
      <p:grpSpPr>
        <a:xfrm>
          <a:off x="0" y="0"/>
          <a:ext cx="0" cy="0"/>
          <a:chOff x="0" y="0"/>
          <a:chExt cx="0" cy="0"/>
        </a:xfrm>
      </p:grpSpPr>
      <p:sp>
        <p:nvSpPr>
          <p:cNvPr id="254" name="Shape 254"/>
          <p:cNvSpPr txBox="1"/>
          <p:nvPr>
            <p:ph type="title"/>
          </p:nvPr>
        </p:nvSpPr>
        <p:spPr>
          <a:xfrm>
            <a:off x="490250" y="488250"/>
            <a:ext cx="8115300" cy="4090800"/>
          </a:xfrm>
          <a:prstGeom prst="rect">
            <a:avLst/>
          </a:prstGeom>
        </p:spPr>
        <p:txBody>
          <a:bodyPr anchorCtr="0" anchor="ctr" bIns="91425" lIns="91425" rIns="91425" tIns="91425">
            <a:noAutofit/>
          </a:bodyPr>
          <a:lstStyle/>
          <a:p>
            <a:pPr indent="-482600" lvl="0" marL="457200" rtl="0">
              <a:spcBef>
                <a:spcPts val="0"/>
              </a:spcBef>
              <a:buSzPct val="100000"/>
              <a:buChar char="●"/>
            </a:pPr>
            <a:r>
              <a:rPr b="1" lang="en" sz="4000"/>
              <a:t>Involvement of mutual compatibility</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8" name="Shape 258"/>
        <p:cNvGrpSpPr/>
        <p:nvPr/>
      </p:nvGrpSpPr>
      <p:grpSpPr>
        <a:xfrm>
          <a:off x="0" y="0"/>
          <a:ext cx="0" cy="0"/>
          <a:chOff x="0" y="0"/>
          <a:chExt cx="0" cy="0"/>
        </a:xfrm>
      </p:grpSpPr>
      <p:sp>
        <p:nvSpPr>
          <p:cNvPr id="259" name="Shape 259"/>
          <p:cNvSpPr txBox="1"/>
          <p:nvPr>
            <p:ph idx="4294967295" type="body"/>
          </p:nvPr>
        </p:nvSpPr>
        <p:spPr>
          <a:xfrm>
            <a:off x="460950" y="942462"/>
            <a:ext cx="8222100" cy="3788400"/>
          </a:xfrm>
          <a:prstGeom prst="rect">
            <a:avLst/>
          </a:prstGeom>
        </p:spPr>
        <p:txBody>
          <a:bodyPr anchorCtr="0" anchor="t" bIns="91425" lIns="91425" rIns="91425" tIns="91425">
            <a:noAutofit/>
          </a:bodyPr>
          <a:lstStyle/>
          <a:p>
            <a:pPr indent="-330200" lvl="0" marL="457200" rtl="0">
              <a:spcBef>
                <a:spcPts val="1600"/>
              </a:spcBef>
              <a:spcAft>
                <a:spcPts val="400"/>
              </a:spcAft>
              <a:buClr>
                <a:srgbClr val="000000"/>
              </a:buClr>
              <a:buSzPct val="100000"/>
              <a:buFont typeface="Calibri"/>
              <a:buChar char="➔"/>
            </a:pPr>
            <a:r>
              <a:rPr lang="en" sz="1600">
                <a:solidFill>
                  <a:srgbClr val="000000"/>
                </a:solidFill>
                <a:latin typeface="Calibri"/>
                <a:ea typeface="Calibri"/>
                <a:cs typeface="Calibri"/>
                <a:sym typeface="Calibri"/>
              </a:rPr>
              <a:t>Calculation of display_mat using mutual compatibility function.</a:t>
            </a:r>
          </a:p>
          <a:p>
            <a:pPr indent="-330200" lvl="0" marL="457200" rtl="0">
              <a:lnSpc>
                <a:spcPct val="150000"/>
              </a:lnSpc>
              <a:spcBef>
                <a:spcPts val="0"/>
              </a:spcBef>
              <a:spcAft>
                <a:spcPts val="0"/>
              </a:spcAft>
              <a:buClr>
                <a:srgbClr val="000000"/>
              </a:buClr>
              <a:buSzPct val="100000"/>
              <a:buFont typeface="Calibri"/>
              <a:buChar char="➔"/>
            </a:pPr>
            <a:r>
              <a:rPr lang="en" sz="1600">
                <a:solidFill>
                  <a:srgbClr val="000000"/>
                </a:solidFill>
                <a:latin typeface="Calibri"/>
                <a:ea typeface="Calibri"/>
                <a:cs typeface="Calibri"/>
                <a:sym typeface="Calibri"/>
              </a:rPr>
              <a:t>Relative position of all pieces is being stored in both horizontal and vertical directions.</a:t>
            </a:r>
          </a:p>
          <a:p>
            <a:pPr indent="-330200" lvl="0" marL="457200" rtl="0">
              <a:lnSpc>
                <a:spcPct val="150000"/>
              </a:lnSpc>
              <a:spcBef>
                <a:spcPts val="0"/>
              </a:spcBef>
              <a:spcAft>
                <a:spcPts val="0"/>
              </a:spcAft>
              <a:buClr>
                <a:srgbClr val="000000"/>
              </a:buClr>
              <a:buSzPct val="100000"/>
              <a:buFont typeface="Calibri"/>
              <a:buChar char="➔"/>
            </a:pPr>
            <a:r>
              <a:rPr lang="en" sz="1600">
                <a:solidFill>
                  <a:srgbClr val="000000"/>
                </a:solidFill>
                <a:latin typeface="Calibri"/>
                <a:ea typeface="Calibri"/>
                <a:cs typeface="Calibri"/>
                <a:sym typeface="Calibri"/>
              </a:rPr>
              <a:t>Recursive placement of pieces in their relative positions for all the pieces at once. </a:t>
            </a:r>
          </a:p>
          <a:p>
            <a:pPr lvl="0" rtl="0">
              <a:lnSpc>
                <a:spcPct val="150000"/>
              </a:lnSpc>
              <a:spcBef>
                <a:spcPts val="0"/>
              </a:spcBef>
              <a:spcAft>
                <a:spcPts val="0"/>
              </a:spcAft>
              <a:buNone/>
            </a:pPr>
            <a:r>
              <a:t/>
            </a:r>
            <a:endParaRPr sz="1400">
              <a:solidFill>
                <a:srgbClr val="666666"/>
              </a:solidFill>
            </a:endParaRPr>
          </a:p>
          <a:p>
            <a:pPr lvl="0" rtl="0">
              <a:spcBef>
                <a:spcPts val="0"/>
              </a:spcBef>
              <a:buNone/>
            </a:pPr>
            <a:r>
              <a:t/>
            </a:r>
            <a:endParaRPr sz="1400"/>
          </a:p>
        </p:txBody>
      </p:sp>
      <p:sp>
        <p:nvSpPr>
          <p:cNvPr id="260" name="Shape 260"/>
          <p:cNvSpPr txBox="1"/>
          <p:nvPr>
            <p:ph type="title"/>
          </p:nvPr>
        </p:nvSpPr>
        <p:spPr>
          <a:xfrm>
            <a:off x="158700" y="325450"/>
            <a:ext cx="8826600" cy="441000"/>
          </a:xfrm>
          <a:prstGeom prst="rect">
            <a:avLst/>
          </a:prstGeom>
        </p:spPr>
        <p:txBody>
          <a:bodyPr anchorCtr="0" anchor="ctr" bIns="91425" lIns="91425" rIns="91425" tIns="91425">
            <a:noAutofit/>
          </a:bodyPr>
          <a:lstStyle/>
          <a:p>
            <a:pPr lvl="0" rtl="0">
              <a:spcBef>
                <a:spcPts val="0"/>
              </a:spcBef>
              <a:buNone/>
            </a:pPr>
            <a:r>
              <a:rPr b="1" lang="en" sz="2900"/>
              <a:t>Involvement of mutual compatibility</a:t>
            </a:r>
          </a:p>
          <a:p>
            <a:pPr lvl="0" rtl="0">
              <a:spcBef>
                <a:spcPts val="0"/>
              </a:spcBef>
              <a:buNone/>
            </a:pPr>
            <a:r>
              <a:t/>
            </a:r>
            <a:endParaRPr b="1" sz="2900"/>
          </a:p>
        </p:txBody>
      </p:sp>
      <p:pic>
        <p:nvPicPr>
          <p:cNvPr descr="Screenshot from 2016-11-28 04:51:16.png" id="261" name="Shape 261"/>
          <p:cNvPicPr preferRelativeResize="0"/>
          <p:nvPr/>
        </p:nvPicPr>
        <p:blipFill>
          <a:blip r:embed="rId3">
            <a:alphaModFix/>
          </a:blip>
          <a:stretch>
            <a:fillRect/>
          </a:stretch>
        </p:blipFill>
        <p:spPr>
          <a:xfrm>
            <a:off x="1017774" y="2225549"/>
            <a:ext cx="6499624" cy="26794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5" name="Shape 265"/>
        <p:cNvGrpSpPr/>
        <p:nvPr/>
      </p:nvGrpSpPr>
      <p:grpSpPr>
        <a:xfrm>
          <a:off x="0" y="0"/>
          <a:ext cx="0" cy="0"/>
          <a:chOff x="0" y="0"/>
          <a:chExt cx="0" cy="0"/>
        </a:xfrm>
      </p:grpSpPr>
      <p:sp>
        <p:nvSpPr>
          <p:cNvPr id="266" name="Shape 266"/>
          <p:cNvSpPr txBox="1"/>
          <p:nvPr>
            <p:ph idx="4294967295" type="body"/>
          </p:nvPr>
        </p:nvSpPr>
        <p:spPr>
          <a:xfrm>
            <a:off x="460950" y="942462"/>
            <a:ext cx="8222100" cy="3788400"/>
          </a:xfrm>
          <a:prstGeom prst="rect">
            <a:avLst/>
          </a:prstGeom>
        </p:spPr>
        <p:txBody>
          <a:bodyPr anchorCtr="0" anchor="t" bIns="91425" lIns="91425" rIns="91425" tIns="91425">
            <a:noAutofit/>
          </a:bodyPr>
          <a:lstStyle/>
          <a:p>
            <a:pPr lvl="0" rtl="0">
              <a:lnSpc>
                <a:spcPct val="150000"/>
              </a:lnSpc>
              <a:spcBef>
                <a:spcPts val="0"/>
              </a:spcBef>
              <a:spcAft>
                <a:spcPts val="0"/>
              </a:spcAft>
              <a:buNone/>
            </a:pPr>
            <a:r>
              <a:t/>
            </a:r>
            <a:endParaRPr sz="1400">
              <a:solidFill>
                <a:srgbClr val="666666"/>
              </a:solidFill>
            </a:endParaRPr>
          </a:p>
          <a:p>
            <a:pPr lvl="0" rtl="0">
              <a:lnSpc>
                <a:spcPct val="150000"/>
              </a:lnSpc>
              <a:spcBef>
                <a:spcPts val="0"/>
              </a:spcBef>
              <a:spcAft>
                <a:spcPts val="0"/>
              </a:spcAft>
              <a:buNone/>
            </a:pPr>
            <a:r>
              <a:t/>
            </a:r>
            <a:endParaRPr sz="1400">
              <a:solidFill>
                <a:srgbClr val="666666"/>
              </a:solidFill>
            </a:endParaRPr>
          </a:p>
          <a:p>
            <a:pPr lvl="0" rtl="0">
              <a:spcBef>
                <a:spcPts val="0"/>
              </a:spcBef>
              <a:buNone/>
            </a:pPr>
            <a:r>
              <a:t/>
            </a:r>
            <a:endParaRPr sz="1400"/>
          </a:p>
        </p:txBody>
      </p:sp>
      <p:sp>
        <p:nvSpPr>
          <p:cNvPr id="267" name="Shape 267"/>
          <p:cNvSpPr txBox="1"/>
          <p:nvPr>
            <p:ph type="title"/>
          </p:nvPr>
        </p:nvSpPr>
        <p:spPr>
          <a:xfrm>
            <a:off x="158700" y="325450"/>
            <a:ext cx="8826600" cy="441000"/>
          </a:xfrm>
          <a:prstGeom prst="rect">
            <a:avLst/>
          </a:prstGeom>
        </p:spPr>
        <p:txBody>
          <a:bodyPr anchorCtr="0" anchor="ctr" bIns="91425" lIns="91425" rIns="91425" tIns="91425">
            <a:noAutofit/>
          </a:bodyPr>
          <a:lstStyle/>
          <a:p>
            <a:pPr lvl="0" rtl="0">
              <a:spcBef>
                <a:spcPts val="0"/>
              </a:spcBef>
              <a:buNone/>
            </a:pPr>
            <a:r>
              <a:rPr b="1" lang="en" sz="2900"/>
              <a:t>Involvement of mutual compatibility</a:t>
            </a:r>
          </a:p>
          <a:p>
            <a:pPr lvl="0" rtl="0">
              <a:spcBef>
                <a:spcPts val="0"/>
              </a:spcBef>
              <a:buNone/>
            </a:pPr>
            <a:r>
              <a:t/>
            </a:r>
            <a:endParaRPr b="1" sz="2900"/>
          </a:p>
        </p:txBody>
      </p:sp>
      <p:pic>
        <p:nvPicPr>
          <p:cNvPr descr="recursion.gif" id="268" name="Shape 268"/>
          <p:cNvPicPr preferRelativeResize="0"/>
          <p:nvPr/>
        </p:nvPicPr>
        <p:blipFill>
          <a:blip r:embed="rId3">
            <a:alphaModFix/>
          </a:blip>
          <a:stretch>
            <a:fillRect/>
          </a:stretch>
        </p:blipFill>
        <p:spPr>
          <a:xfrm>
            <a:off x="1664250" y="1792799"/>
            <a:ext cx="5544074" cy="2326674"/>
          </a:xfrm>
          <a:prstGeom prst="rect">
            <a:avLst/>
          </a:prstGeom>
          <a:noFill/>
          <a:ln>
            <a:noFill/>
          </a:ln>
        </p:spPr>
      </p:pic>
      <p:sp>
        <p:nvSpPr>
          <p:cNvPr id="269" name="Shape 269"/>
          <p:cNvSpPr txBox="1"/>
          <p:nvPr/>
        </p:nvSpPr>
        <p:spPr>
          <a:xfrm>
            <a:off x="460950" y="942475"/>
            <a:ext cx="7344300" cy="568800"/>
          </a:xfrm>
          <a:prstGeom prst="rect">
            <a:avLst/>
          </a:prstGeom>
          <a:noFill/>
          <a:ln>
            <a:noFill/>
          </a:ln>
        </p:spPr>
        <p:txBody>
          <a:bodyPr anchorCtr="0" anchor="t" bIns="91425" lIns="91425" rIns="91425" tIns="91425">
            <a:noAutofit/>
          </a:bodyPr>
          <a:lstStyle/>
          <a:p>
            <a:pPr indent="-330200" lvl="0" marL="457200" rtl="0">
              <a:lnSpc>
                <a:spcPct val="115000"/>
              </a:lnSpc>
              <a:spcBef>
                <a:spcPts val="1600"/>
              </a:spcBef>
              <a:spcAft>
                <a:spcPts val="400"/>
              </a:spcAft>
              <a:buClr>
                <a:srgbClr val="000000"/>
              </a:buClr>
              <a:buSzPct val="100000"/>
              <a:buFont typeface="Calibri"/>
              <a:buChar char="➔"/>
            </a:pPr>
            <a:r>
              <a:rPr lang="en" sz="1600">
                <a:latin typeface="Calibri"/>
                <a:ea typeface="Calibri"/>
                <a:cs typeface="Calibri"/>
                <a:sym typeface="Calibri"/>
              </a:rPr>
              <a:t>Intermediate step in recursive placement of pieces</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3" name="Shape 273"/>
        <p:cNvGrpSpPr/>
        <p:nvPr/>
      </p:nvGrpSpPr>
      <p:grpSpPr>
        <a:xfrm>
          <a:off x="0" y="0"/>
          <a:ext cx="0" cy="0"/>
          <a:chOff x="0" y="0"/>
          <a:chExt cx="0" cy="0"/>
        </a:xfrm>
      </p:grpSpPr>
      <p:sp>
        <p:nvSpPr>
          <p:cNvPr id="274" name="Shape 274"/>
          <p:cNvSpPr txBox="1"/>
          <p:nvPr>
            <p:ph type="title"/>
          </p:nvPr>
        </p:nvSpPr>
        <p:spPr>
          <a:xfrm>
            <a:off x="158700" y="460625"/>
            <a:ext cx="8826600" cy="602700"/>
          </a:xfrm>
          <a:prstGeom prst="rect">
            <a:avLst/>
          </a:prstGeom>
        </p:spPr>
        <p:txBody>
          <a:bodyPr anchorCtr="0" anchor="ctr" bIns="91425" lIns="91425" rIns="91425" tIns="91425">
            <a:noAutofit/>
          </a:bodyPr>
          <a:lstStyle/>
          <a:p>
            <a:pPr lvl="0" rtl="0">
              <a:spcBef>
                <a:spcPts val="0"/>
              </a:spcBef>
              <a:buNone/>
            </a:pPr>
            <a:r>
              <a:rPr b="1" lang="en" sz="2900"/>
              <a:t>Involvement of mutual compatibility</a:t>
            </a:r>
          </a:p>
          <a:p>
            <a:pPr lvl="0" rtl="0">
              <a:spcBef>
                <a:spcPts val="0"/>
              </a:spcBef>
              <a:buNone/>
            </a:pPr>
            <a:r>
              <a:t/>
            </a:r>
            <a:endParaRPr b="1" sz="2900"/>
          </a:p>
          <a:p>
            <a:pPr lvl="0" rtl="0">
              <a:spcBef>
                <a:spcPts val="0"/>
              </a:spcBef>
              <a:buNone/>
            </a:pPr>
            <a:r>
              <a:t/>
            </a:r>
            <a:endParaRPr b="1" sz="2900"/>
          </a:p>
        </p:txBody>
      </p:sp>
      <p:sp>
        <p:nvSpPr>
          <p:cNvPr id="275" name="Shape 275"/>
          <p:cNvSpPr txBox="1"/>
          <p:nvPr/>
        </p:nvSpPr>
        <p:spPr>
          <a:xfrm>
            <a:off x="432725" y="964400"/>
            <a:ext cx="8123400" cy="543900"/>
          </a:xfrm>
          <a:prstGeom prst="rect">
            <a:avLst/>
          </a:prstGeom>
          <a:noFill/>
          <a:ln>
            <a:noFill/>
          </a:ln>
        </p:spPr>
        <p:txBody>
          <a:bodyPr anchorCtr="0" anchor="t" bIns="91425" lIns="91425" rIns="91425" tIns="91425">
            <a:noAutofit/>
          </a:bodyPr>
          <a:lstStyle/>
          <a:p>
            <a:pPr lvl="0" rtl="0">
              <a:spcBef>
                <a:spcPts val="0"/>
              </a:spcBef>
              <a:buNone/>
            </a:pPr>
            <a:r>
              <a:rPr lang="en" sz="1600">
                <a:latin typeface="Calibri"/>
                <a:ea typeface="Calibri"/>
                <a:cs typeface="Calibri"/>
                <a:sym typeface="Calibri"/>
              </a:rPr>
              <a:t>Improvement from the naive approach</a:t>
            </a:r>
          </a:p>
        </p:txBody>
      </p:sp>
      <p:pic>
        <p:nvPicPr>
          <p:cNvPr descr="Screenshot from 2016-11-28 05:14:32.png" id="276" name="Shape 276"/>
          <p:cNvPicPr preferRelativeResize="0"/>
          <p:nvPr/>
        </p:nvPicPr>
        <p:blipFill>
          <a:blip r:embed="rId3">
            <a:alphaModFix/>
          </a:blip>
          <a:stretch>
            <a:fillRect/>
          </a:stretch>
        </p:blipFill>
        <p:spPr>
          <a:xfrm>
            <a:off x="5069324" y="1683149"/>
            <a:ext cx="3228824" cy="3184874"/>
          </a:xfrm>
          <a:prstGeom prst="rect">
            <a:avLst/>
          </a:prstGeom>
          <a:noFill/>
          <a:ln>
            <a:noFill/>
          </a:ln>
        </p:spPr>
      </p:pic>
      <p:pic>
        <p:nvPicPr>
          <p:cNvPr descr="Screenshot from 2016-11-28 04:29:11.png" id="277" name="Shape 277"/>
          <p:cNvPicPr preferRelativeResize="0"/>
          <p:nvPr/>
        </p:nvPicPr>
        <p:blipFill>
          <a:blip r:embed="rId4">
            <a:alphaModFix/>
          </a:blip>
          <a:stretch>
            <a:fillRect/>
          </a:stretch>
        </p:blipFill>
        <p:spPr>
          <a:xfrm>
            <a:off x="927325" y="1683150"/>
            <a:ext cx="3228824" cy="3193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1" name="Shape 281"/>
        <p:cNvGrpSpPr/>
        <p:nvPr/>
      </p:nvGrpSpPr>
      <p:grpSpPr>
        <a:xfrm>
          <a:off x="0" y="0"/>
          <a:ext cx="0" cy="0"/>
          <a:chOff x="0" y="0"/>
          <a:chExt cx="0" cy="0"/>
        </a:xfrm>
      </p:grpSpPr>
      <p:sp>
        <p:nvSpPr>
          <p:cNvPr id="282" name="Shape 282"/>
          <p:cNvSpPr txBox="1"/>
          <p:nvPr>
            <p:ph type="title"/>
          </p:nvPr>
        </p:nvSpPr>
        <p:spPr>
          <a:xfrm>
            <a:off x="158700" y="460625"/>
            <a:ext cx="8826600" cy="602700"/>
          </a:xfrm>
          <a:prstGeom prst="rect">
            <a:avLst/>
          </a:prstGeom>
        </p:spPr>
        <p:txBody>
          <a:bodyPr anchorCtr="0" anchor="ctr" bIns="91425" lIns="91425" rIns="91425" tIns="91425">
            <a:noAutofit/>
          </a:bodyPr>
          <a:lstStyle/>
          <a:p>
            <a:pPr lvl="0">
              <a:spcBef>
                <a:spcPts val="0"/>
              </a:spcBef>
              <a:buNone/>
            </a:pPr>
            <a:r>
              <a:rPr b="1" lang="en" sz="2900"/>
              <a:t>Involvement of mutual compatibility</a:t>
            </a:r>
          </a:p>
          <a:p>
            <a:pPr lvl="0">
              <a:spcBef>
                <a:spcPts val="0"/>
              </a:spcBef>
              <a:buNone/>
            </a:pPr>
            <a:r>
              <a:t/>
            </a:r>
            <a:endParaRPr b="1" sz="2900"/>
          </a:p>
          <a:p>
            <a:pPr lvl="0" rtl="0">
              <a:spcBef>
                <a:spcPts val="0"/>
              </a:spcBef>
              <a:buNone/>
            </a:pPr>
            <a:r>
              <a:t/>
            </a:r>
            <a:endParaRPr b="1" sz="2900"/>
          </a:p>
        </p:txBody>
      </p:sp>
      <p:sp>
        <p:nvSpPr>
          <p:cNvPr id="283" name="Shape 283"/>
          <p:cNvSpPr txBox="1"/>
          <p:nvPr/>
        </p:nvSpPr>
        <p:spPr>
          <a:xfrm>
            <a:off x="510300" y="1207012"/>
            <a:ext cx="8123400" cy="543900"/>
          </a:xfrm>
          <a:prstGeom prst="rect">
            <a:avLst/>
          </a:prstGeom>
          <a:noFill/>
          <a:ln>
            <a:noFill/>
          </a:ln>
        </p:spPr>
        <p:txBody>
          <a:bodyPr anchorCtr="0" anchor="t" bIns="91425" lIns="91425" rIns="91425" tIns="91425">
            <a:noAutofit/>
          </a:bodyPr>
          <a:lstStyle/>
          <a:p>
            <a:pPr lvl="0" rtl="0">
              <a:spcBef>
                <a:spcPts val="0"/>
              </a:spcBef>
              <a:buNone/>
            </a:pPr>
            <a:r>
              <a:rPr lang="en" sz="1600">
                <a:latin typeface="Calibri"/>
                <a:ea typeface="Calibri"/>
                <a:cs typeface="Calibri"/>
                <a:sym typeface="Calibri"/>
              </a:rPr>
              <a:t>                        Expected Output					 	        Actual Output</a:t>
            </a:r>
          </a:p>
        </p:txBody>
      </p:sp>
      <p:pic>
        <p:nvPicPr>
          <p:cNvPr descr="Screenshot from 2016-11-28 05:01:56.png" id="284" name="Shape 284"/>
          <p:cNvPicPr preferRelativeResize="0"/>
          <p:nvPr/>
        </p:nvPicPr>
        <p:blipFill>
          <a:blip r:embed="rId3">
            <a:alphaModFix/>
          </a:blip>
          <a:stretch>
            <a:fillRect/>
          </a:stretch>
        </p:blipFill>
        <p:spPr>
          <a:xfrm>
            <a:off x="964400" y="1696800"/>
            <a:ext cx="3105874" cy="3181350"/>
          </a:xfrm>
          <a:prstGeom prst="rect">
            <a:avLst/>
          </a:prstGeom>
          <a:noFill/>
          <a:ln>
            <a:noFill/>
          </a:ln>
        </p:spPr>
      </p:pic>
      <p:pic>
        <p:nvPicPr>
          <p:cNvPr descr="Screenshot from 2016-11-28 05:02:05.png" id="285" name="Shape 285"/>
          <p:cNvPicPr preferRelativeResize="0"/>
          <p:nvPr/>
        </p:nvPicPr>
        <p:blipFill>
          <a:blip r:embed="rId4">
            <a:alphaModFix/>
          </a:blip>
          <a:stretch>
            <a:fillRect/>
          </a:stretch>
        </p:blipFill>
        <p:spPr>
          <a:xfrm>
            <a:off x="5159550" y="1696800"/>
            <a:ext cx="3160624" cy="3181349"/>
          </a:xfrm>
          <a:prstGeom prst="rect">
            <a:avLst/>
          </a:prstGeom>
          <a:noFill/>
          <a:ln>
            <a:noFill/>
          </a:ln>
        </p:spPr>
      </p:pic>
      <p:sp>
        <p:nvSpPr>
          <p:cNvPr id="286" name="Shape 286"/>
          <p:cNvSpPr txBox="1"/>
          <p:nvPr/>
        </p:nvSpPr>
        <p:spPr>
          <a:xfrm>
            <a:off x="383300" y="749775"/>
            <a:ext cx="7505100" cy="543900"/>
          </a:xfrm>
          <a:prstGeom prst="rect">
            <a:avLst/>
          </a:prstGeom>
          <a:noFill/>
          <a:ln>
            <a:noFill/>
          </a:ln>
        </p:spPr>
        <p:txBody>
          <a:bodyPr anchorCtr="0" anchor="t" bIns="91425" lIns="91425" rIns="91425" tIns="91425">
            <a:noAutofit/>
          </a:bodyPr>
          <a:lstStyle/>
          <a:p>
            <a:pPr lvl="0">
              <a:spcBef>
                <a:spcPts val="0"/>
              </a:spcBef>
              <a:buNone/>
            </a:pPr>
            <a:r>
              <a:rPr lang="en" sz="1800"/>
              <a:t> </a:t>
            </a:r>
            <a:r>
              <a:rPr lang="en" sz="2200"/>
              <a:t>  </a:t>
            </a:r>
            <a:r>
              <a:rPr lang="en" sz="2200"/>
              <a:t>????????</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0" name="Shape 290"/>
        <p:cNvGrpSpPr/>
        <p:nvPr/>
      </p:nvGrpSpPr>
      <p:grpSpPr>
        <a:xfrm>
          <a:off x="0" y="0"/>
          <a:ext cx="0" cy="0"/>
          <a:chOff x="0" y="0"/>
          <a:chExt cx="0" cy="0"/>
        </a:xfrm>
      </p:grpSpPr>
      <p:pic>
        <p:nvPicPr>
          <p:cNvPr descr="problem.jpeg" id="291" name="Shape 291"/>
          <p:cNvPicPr preferRelativeResize="0"/>
          <p:nvPr/>
        </p:nvPicPr>
        <p:blipFill>
          <a:blip r:embed="rId3">
            <a:alphaModFix amt="96000"/>
          </a:blip>
          <a:stretch>
            <a:fillRect/>
          </a:stretch>
        </p:blipFill>
        <p:spPr>
          <a:xfrm>
            <a:off x="828425" y="1311025"/>
            <a:ext cx="2343150" cy="1952625"/>
          </a:xfrm>
          <a:prstGeom prst="rect">
            <a:avLst/>
          </a:prstGeom>
          <a:noFill/>
          <a:ln>
            <a:noFill/>
          </a:ln>
        </p:spPr>
      </p:pic>
      <p:sp>
        <p:nvSpPr>
          <p:cNvPr id="292" name="Shape 292"/>
          <p:cNvSpPr txBox="1"/>
          <p:nvPr>
            <p:ph idx="2" type="body"/>
          </p:nvPr>
        </p:nvSpPr>
        <p:spPr>
          <a:xfrm>
            <a:off x="4939500" y="309100"/>
            <a:ext cx="3837000" cy="4055400"/>
          </a:xfrm>
          <a:prstGeom prst="rect">
            <a:avLst/>
          </a:prstGeom>
        </p:spPr>
        <p:txBody>
          <a:bodyPr anchorCtr="0" anchor="ctr" bIns="91425" lIns="91425" rIns="91425" tIns="91425">
            <a:noAutofit/>
          </a:bodyPr>
          <a:lstStyle/>
          <a:p>
            <a:pPr indent="-330200" lvl="0" marL="457200" rtl="0">
              <a:spcBef>
                <a:spcPts val="0"/>
              </a:spcBef>
              <a:spcAft>
                <a:spcPts val="0"/>
              </a:spcAft>
              <a:buClr>
                <a:srgbClr val="F3F3F3"/>
              </a:buClr>
              <a:buSzPct val="100000"/>
              <a:buChar char="➔"/>
            </a:pPr>
            <a:r>
              <a:rPr lang="en" sz="1600">
                <a:solidFill>
                  <a:srgbClr val="F3F3F3"/>
                </a:solidFill>
                <a:latin typeface="Calibri"/>
                <a:ea typeface="Calibri"/>
                <a:cs typeface="Calibri"/>
                <a:sym typeface="Calibri"/>
              </a:rPr>
              <a:t>The more uncertain pieces(pieces whose best buddies are not yet placed) might get placed in the very starting phase of reconstruction, thus leading to erroneous results. </a:t>
            </a:r>
            <a:br>
              <a:rPr lang="en" sz="1600">
                <a:solidFill>
                  <a:srgbClr val="F3F3F3"/>
                </a:solidFill>
                <a:latin typeface="Calibri"/>
                <a:ea typeface="Calibri"/>
                <a:cs typeface="Calibri"/>
                <a:sym typeface="Calibri"/>
              </a:rPr>
            </a:br>
          </a:p>
          <a:p>
            <a:pPr indent="-330200" lvl="0" marL="457200" rtl="0">
              <a:spcBef>
                <a:spcPts val="0"/>
              </a:spcBef>
              <a:spcAft>
                <a:spcPts val="0"/>
              </a:spcAft>
              <a:buClr>
                <a:srgbClr val="F3F3F3"/>
              </a:buClr>
              <a:buSzPct val="100000"/>
              <a:buChar char="➔"/>
            </a:pPr>
            <a:r>
              <a:rPr lang="en" sz="1600">
                <a:solidFill>
                  <a:srgbClr val="F3F3F3"/>
                </a:solidFill>
                <a:latin typeface="Calibri"/>
                <a:ea typeface="Calibri"/>
                <a:cs typeface="Calibri"/>
                <a:sym typeface="Calibri"/>
              </a:rPr>
              <a:t>Most prominent in puzzles with mixed image puzzles as it gets confused at the border of these subimages.</a:t>
            </a:r>
            <a:br>
              <a:rPr lang="en" sz="1600">
                <a:solidFill>
                  <a:srgbClr val="F3F3F3"/>
                </a:solidFill>
              </a:rPr>
            </a:br>
          </a:p>
          <a:p>
            <a:pPr indent="-330200" lvl="0" marL="457200" rtl="0">
              <a:spcBef>
                <a:spcPts val="0"/>
              </a:spcBef>
              <a:spcAft>
                <a:spcPts val="0"/>
              </a:spcAft>
              <a:buClr>
                <a:srgbClr val="F3F3F3"/>
              </a:buClr>
              <a:buSzPct val="100000"/>
              <a:buChar char="➔"/>
            </a:pPr>
            <a:r>
              <a:rPr lang="en" sz="1600">
                <a:solidFill>
                  <a:srgbClr val="F3F3F3"/>
                </a:solidFill>
              </a:rPr>
              <a:t>The complexity of this approach is O(mn). </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6" name="Shape 296"/>
        <p:cNvGrpSpPr/>
        <p:nvPr/>
      </p:nvGrpSpPr>
      <p:grpSpPr>
        <a:xfrm>
          <a:off x="0" y="0"/>
          <a:ext cx="0" cy="0"/>
          <a:chOff x="0" y="0"/>
          <a:chExt cx="0" cy="0"/>
        </a:xfrm>
      </p:grpSpPr>
      <p:sp>
        <p:nvSpPr>
          <p:cNvPr id="297" name="Shape 297"/>
          <p:cNvSpPr txBox="1"/>
          <p:nvPr>
            <p:ph type="title"/>
          </p:nvPr>
        </p:nvSpPr>
        <p:spPr>
          <a:xfrm>
            <a:off x="490250" y="488250"/>
            <a:ext cx="8115300" cy="4090800"/>
          </a:xfrm>
          <a:prstGeom prst="rect">
            <a:avLst/>
          </a:prstGeom>
        </p:spPr>
        <p:txBody>
          <a:bodyPr anchorCtr="0" anchor="ctr" bIns="91425" lIns="91425" rIns="91425" tIns="91425">
            <a:noAutofit/>
          </a:bodyPr>
          <a:lstStyle/>
          <a:p>
            <a:pPr indent="-482600" lvl="0" marL="457200" rtl="0">
              <a:spcBef>
                <a:spcPts val="0"/>
              </a:spcBef>
              <a:buSzPct val="100000"/>
              <a:buChar char="●"/>
            </a:pPr>
            <a:r>
              <a:rPr b="1" lang="en" sz="4000"/>
              <a:t>On Fly Placement</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1" name="Shape 301"/>
        <p:cNvGrpSpPr/>
        <p:nvPr/>
      </p:nvGrpSpPr>
      <p:grpSpPr>
        <a:xfrm>
          <a:off x="0" y="0"/>
          <a:ext cx="0" cy="0"/>
          <a:chOff x="0" y="0"/>
          <a:chExt cx="0" cy="0"/>
        </a:xfrm>
      </p:grpSpPr>
      <p:sp>
        <p:nvSpPr>
          <p:cNvPr id="302" name="Shape 302"/>
          <p:cNvSpPr txBox="1"/>
          <p:nvPr>
            <p:ph idx="4294967295" type="body"/>
          </p:nvPr>
        </p:nvSpPr>
        <p:spPr>
          <a:xfrm>
            <a:off x="460950" y="942462"/>
            <a:ext cx="8222100" cy="3788400"/>
          </a:xfrm>
          <a:prstGeom prst="rect">
            <a:avLst/>
          </a:prstGeom>
        </p:spPr>
        <p:txBody>
          <a:bodyPr anchorCtr="0" anchor="t" bIns="91425" lIns="91425" rIns="91425" tIns="91425">
            <a:noAutofit/>
          </a:bodyPr>
          <a:lstStyle/>
          <a:p>
            <a:pPr indent="-330200" lvl="0" marL="457200" rtl="0">
              <a:lnSpc>
                <a:spcPct val="150000"/>
              </a:lnSpc>
              <a:spcBef>
                <a:spcPts val="0"/>
              </a:spcBef>
              <a:spcAft>
                <a:spcPts val="0"/>
              </a:spcAft>
              <a:buClr>
                <a:srgbClr val="000000"/>
              </a:buClr>
              <a:buSzPct val="100000"/>
              <a:buFont typeface="Calibri"/>
              <a:buChar char="➔"/>
            </a:pPr>
            <a:r>
              <a:rPr lang="en" sz="1600">
                <a:solidFill>
                  <a:srgbClr val="000000"/>
                </a:solidFill>
                <a:latin typeface="Calibri"/>
                <a:ea typeface="Calibri"/>
                <a:cs typeface="Calibri"/>
                <a:sym typeface="Calibri"/>
              </a:rPr>
              <a:t>The difference with the previous method is that now we are fixing the positions in the order of best pieces as and when they come. So the likelihood of a piece being placed at the wrong place is very less. </a:t>
            </a:r>
          </a:p>
        </p:txBody>
      </p:sp>
      <p:sp>
        <p:nvSpPr>
          <p:cNvPr id="303" name="Shape 303"/>
          <p:cNvSpPr txBox="1"/>
          <p:nvPr>
            <p:ph type="title"/>
          </p:nvPr>
        </p:nvSpPr>
        <p:spPr>
          <a:xfrm>
            <a:off x="82500" y="325450"/>
            <a:ext cx="8826600" cy="441000"/>
          </a:xfrm>
          <a:prstGeom prst="rect">
            <a:avLst/>
          </a:prstGeom>
        </p:spPr>
        <p:txBody>
          <a:bodyPr anchorCtr="0" anchor="ctr" bIns="91425" lIns="91425" rIns="91425" tIns="91425">
            <a:noAutofit/>
          </a:bodyPr>
          <a:lstStyle/>
          <a:p>
            <a:pPr lvl="0" rtl="0">
              <a:spcBef>
                <a:spcPts val="0"/>
              </a:spcBef>
              <a:buNone/>
            </a:pPr>
            <a:r>
              <a:rPr b="1" lang="en" sz="2900"/>
              <a:t> On Fly Placement</a:t>
            </a:r>
          </a:p>
          <a:p>
            <a:pPr lvl="0" rtl="0">
              <a:spcBef>
                <a:spcPts val="0"/>
              </a:spcBef>
              <a:buNone/>
            </a:pPr>
            <a:r>
              <a:t/>
            </a:r>
            <a:endParaRPr b="1" sz="29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7" name="Shape 307"/>
        <p:cNvGrpSpPr/>
        <p:nvPr/>
      </p:nvGrpSpPr>
      <p:grpSpPr>
        <a:xfrm>
          <a:off x="0" y="0"/>
          <a:ext cx="0" cy="0"/>
          <a:chOff x="0" y="0"/>
          <a:chExt cx="0" cy="0"/>
        </a:xfrm>
      </p:grpSpPr>
      <p:sp>
        <p:nvSpPr>
          <p:cNvPr id="308" name="Shape 308"/>
          <p:cNvSpPr txBox="1"/>
          <p:nvPr>
            <p:ph type="title"/>
          </p:nvPr>
        </p:nvSpPr>
        <p:spPr>
          <a:xfrm>
            <a:off x="158700" y="460625"/>
            <a:ext cx="8826600" cy="602700"/>
          </a:xfrm>
          <a:prstGeom prst="rect">
            <a:avLst/>
          </a:prstGeom>
        </p:spPr>
        <p:txBody>
          <a:bodyPr anchorCtr="0" anchor="ctr" bIns="91425" lIns="91425" rIns="91425" tIns="91425">
            <a:noAutofit/>
          </a:bodyPr>
          <a:lstStyle/>
          <a:p>
            <a:pPr lvl="0" rtl="0">
              <a:spcBef>
                <a:spcPts val="0"/>
              </a:spcBef>
              <a:buNone/>
            </a:pPr>
            <a:r>
              <a:rPr b="1" lang="en" sz="2900"/>
              <a:t>On Fly Placement</a:t>
            </a:r>
          </a:p>
          <a:p>
            <a:pPr lvl="0" rtl="0">
              <a:spcBef>
                <a:spcPts val="0"/>
              </a:spcBef>
              <a:buNone/>
            </a:pPr>
            <a:r>
              <a:t/>
            </a:r>
            <a:endParaRPr b="1" sz="2900"/>
          </a:p>
          <a:p>
            <a:pPr lvl="0" rtl="0">
              <a:spcBef>
                <a:spcPts val="0"/>
              </a:spcBef>
              <a:buNone/>
            </a:pPr>
            <a:r>
              <a:t/>
            </a:r>
            <a:endParaRPr b="1" sz="2900"/>
          </a:p>
        </p:txBody>
      </p:sp>
      <p:sp>
        <p:nvSpPr>
          <p:cNvPr id="309" name="Shape 309"/>
          <p:cNvSpPr txBox="1"/>
          <p:nvPr/>
        </p:nvSpPr>
        <p:spPr>
          <a:xfrm>
            <a:off x="510300" y="1063312"/>
            <a:ext cx="8123400" cy="543900"/>
          </a:xfrm>
          <a:prstGeom prst="rect">
            <a:avLst/>
          </a:prstGeom>
          <a:noFill/>
          <a:ln>
            <a:noFill/>
          </a:ln>
        </p:spPr>
        <p:txBody>
          <a:bodyPr anchorCtr="0" anchor="t" bIns="91425" lIns="91425" rIns="91425" tIns="91425">
            <a:noAutofit/>
          </a:bodyPr>
          <a:lstStyle/>
          <a:p>
            <a:pPr lvl="0" rtl="0">
              <a:spcBef>
                <a:spcPts val="0"/>
              </a:spcBef>
              <a:buNone/>
            </a:pPr>
            <a:r>
              <a:rPr lang="en" sz="1600">
                <a:latin typeface="Calibri"/>
                <a:ea typeface="Calibri"/>
                <a:cs typeface="Calibri"/>
                <a:sym typeface="Calibri"/>
              </a:rPr>
              <a:t>                     Expected Output					 	     Actual Output</a:t>
            </a:r>
          </a:p>
        </p:txBody>
      </p:sp>
      <p:pic>
        <p:nvPicPr>
          <p:cNvPr descr="Screenshot from 2016-11-28 05:01:56.png" id="310" name="Shape 310"/>
          <p:cNvPicPr preferRelativeResize="0"/>
          <p:nvPr/>
        </p:nvPicPr>
        <p:blipFill>
          <a:blip r:embed="rId3">
            <a:alphaModFix/>
          </a:blip>
          <a:stretch>
            <a:fillRect/>
          </a:stretch>
        </p:blipFill>
        <p:spPr>
          <a:xfrm>
            <a:off x="741850" y="1600212"/>
            <a:ext cx="3105874" cy="3127225"/>
          </a:xfrm>
          <a:prstGeom prst="rect">
            <a:avLst/>
          </a:prstGeom>
          <a:noFill/>
          <a:ln>
            <a:noFill/>
          </a:ln>
        </p:spPr>
      </p:pic>
      <p:pic>
        <p:nvPicPr>
          <p:cNvPr descr="Screenshot from 2016-11-28 05:46:43.png" id="311" name="Shape 311"/>
          <p:cNvPicPr preferRelativeResize="0"/>
          <p:nvPr/>
        </p:nvPicPr>
        <p:blipFill>
          <a:blip r:embed="rId4">
            <a:alphaModFix/>
          </a:blip>
          <a:stretch>
            <a:fillRect/>
          </a:stretch>
        </p:blipFill>
        <p:spPr>
          <a:xfrm>
            <a:off x="4982675" y="1600224"/>
            <a:ext cx="3230413" cy="3127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7" name="Shape 137"/>
        <p:cNvGrpSpPr/>
        <p:nvPr/>
      </p:nvGrpSpPr>
      <p:grpSpPr>
        <a:xfrm>
          <a:off x="0" y="0"/>
          <a:ext cx="0" cy="0"/>
          <a:chOff x="0" y="0"/>
          <a:chExt cx="0" cy="0"/>
        </a:xfrm>
      </p:grpSpPr>
      <p:sp>
        <p:nvSpPr>
          <p:cNvPr id="138" name="Shape 138"/>
          <p:cNvSpPr txBox="1"/>
          <p:nvPr>
            <p:ph type="title"/>
          </p:nvPr>
        </p:nvSpPr>
        <p:spPr>
          <a:xfrm>
            <a:off x="548100" y="738725"/>
            <a:ext cx="8222100" cy="767700"/>
          </a:xfrm>
          <a:prstGeom prst="rect">
            <a:avLst/>
          </a:prstGeom>
        </p:spPr>
        <p:txBody>
          <a:bodyPr anchorCtr="0" anchor="b" bIns="91425" lIns="91425" rIns="91425" tIns="91425">
            <a:noAutofit/>
          </a:bodyPr>
          <a:lstStyle/>
          <a:p>
            <a:pPr lvl="0" rtl="0">
              <a:spcBef>
                <a:spcPts val="0"/>
              </a:spcBef>
              <a:buNone/>
            </a:pPr>
            <a:r>
              <a:rPr b="1" lang="en"/>
              <a:t>SCOPE</a:t>
            </a:r>
          </a:p>
        </p:txBody>
      </p:sp>
      <p:sp>
        <p:nvSpPr>
          <p:cNvPr id="139" name="Shape 139"/>
          <p:cNvSpPr txBox="1"/>
          <p:nvPr>
            <p:ph idx="1" type="body"/>
          </p:nvPr>
        </p:nvSpPr>
        <p:spPr>
          <a:xfrm>
            <a:off x="471900" y="1919075"/>
            <a:ext cx="8222100" cy="2710200"/>
          </a:xfrm>
          <a:prstGeom prst="rect">
            <a:avLst/>
          </a:prstGeom>
        </p:spPr>
        <p:txBody>
          <a:bodyPr anchorCtr="0" anchor="t" bIns="91425" lIns="91425" rIns="91425" tIns="91425">
            <a:noAutofit/>
          </a:bodyPr>
          <a:lstStyle/>
          <a:p>
            <a:pPr lvl="0" rtl="0">
              <a:lnSpc>
                <a:spcPct val="138000"/>
              </a:lnSpc>
              <a:spcBef>
                <a:spcPts val="0"/>
              </a:spcBef>
              <a:spcAft>
                <a:spcPts val="0"/>
              </a:spcAft>
              <a:buNone/>
            </a:pPr>
            <a:r>
              <a:rPr lang="en" sz="1600">
                <a:solidFill>
                  <a:srgbClr val="000000"/>
                </a:solidFill>
                <a:latin typeface="Calibri"/>
                <a:ea typeface="Calibri"/>
                <a:cs typeface="Calibri"/>
                <a:sym typeface="Calibri"/>
              </a:rPr>
              <a:t>Following cases have been handled:</a:t>
            </a:r>
          </a:p>
          <a:p>
            <a:pPr indent="-330200" lvl="0" marL="457200" rtl="0">
              <a:lnSpc>
                <a:spcPct val="138000"/>
              </a:lnSpc>
              <a:spcBef>
                <a:spcPts val="0"/>
              </a:spcBef>
              <a:spcAft>
                <a:spcPts val="0"/>
              </a:spcAft>
              <a:buClr>
                <a:srgbClr val="000000"/>
              </a:buClr>
              <a:buSzPct val="100000"/>
              <a:buFont typeface="Calibri"/>
              <a:buAutoNum type="arabicPeriod"/>
            </a:pPr>
            <a:r>
              <a:rPr lang="en" sz="1600">
                <a:solidFill>
                  <a:srgbClr val="000000"/>
                </a:solidFill>
                <a:latin typeface="Calibri"/>
                <a:ea typeface="Calibri"/>
                <a:cs typeface="Calibri"/>
                <a:sym typeface="Calibri"/>
              </a:rPr>
              <a:t>Single image puzzles with very less variations in patch</a:t>
            </a:r>
          </a:p>
          <a:p>
            <a:pPr indent="-330200" lvl="0" marL="457200" rtl="0">
              <a:lnSpc>
                <a:spcPct val="138000"/>
              </a:lnSpc>
              <a:spcBef>
                <a:spcPts val="0"/>
              </a:spcBef>
              <a:spcAft>
                <a:spcPts val="0"/>
              </a:spcAft>
              <a:buClr>
                <a:srgbClr val="000000"/>
              </a:buClr>
              <a:buSzPct val="100000"/>
              <a:buFont typeface="Calibri"/>
              <a:buAutoNum type="arabicPeriod"/>
            </a:pPr>
            <a:r>
              <a:rPr lang="en" sz="1600">
                <a:solidFill>
                  <a:srgbClr val="000000"/>
                </a:solidFill>
                <a:latin typeface="Calibri"/>
                <a:ea typeface="Calibri"/>
                <a:cs typeface="Calibri"/>
                <a:sym typeface="Calibri"/>
              </a:rPr>
              <a:t>Single image puzzles with some constant intensity patches</a:t>
            </a:r>
          </a:p>
          <a:p>
            <a:pPr indent="-330200" lvl="0" marL="457200" rtl="0">
              <a:lnSpc>
                <a:spcPct val="138000"/>
              </a:lnSpc>
              <a:spcBef>
                <a:spcPts val="0"/>
              </a:spcBef>
              <a:spcAft>
                <a:spcPts val="0"/>
              </a:spcAft>
              <a:buClr>
                <a:srgbClr val="000000"/>
              </a:buClr>
              <a:buSzPct val="100000"/>
              <a:buFont typeface="Calibri"/>
              <a:buAutoNum type="arabicPeriod"/>
            </a:pPr>
            <a:r>
              <a:rPr lang="en" sz="1600">
                <a:solidFill>
                  <a:srgbClr val="000000"/>
                </a:solidFill>
                <a:latin typeface="Calibri"/>
                <a:ea typeface="Calibri"/>
                <a:cs typeface="Calibri"/>
                <a:sym typeface="Calibri"/>
              </a:rPr>
              <a:t>Puzzles with missing pieces</a:t>
            </a:r>
          </a:p>
          <a:p>
            <a:pPr indent="-330200" lvl="0" marL="457200" rtl="0">
              <a:spcBef>
                <a:spcPts val="0"/>
              </a:spcBef>
              <a:spcAft>
                <a:spcPts val="0"/>
              </a:spcAft>
              <a:buClr>
                <a:srgbClr val="000000"/>
              </a:buClr>
              <a:buSzPct val="100000"/>
              <a:buFont typeface="Calibri"/>
              <a:buAutoNum type="arabicPeriod"/>
            </a:pPr>
            <a:r>
              <a:rPr lang="en" sz="1600">
                <a:solidFill>
                  <a:srgbClr val="000000"/>
                </a:solidFill>
                <a:latin typeface="Calibri"/>
                <a:ea typeface="Calibri"/>
                <a:cs typeface="Calibri"/>
                <a:sym typeface="Calibri"/>
              </a:rPr>
              <a:t>Puzzle may be a mix of puzzles from different puzzles   </a:t>
            </a:r>
          </a:p>
          <a:p>
            <a:pPr lvl="0" rtl="0">
              <a:spcBef>
                <a:spcPts val="0"/>
              </a:spcBef>
              <a:spcAft>
                <a:spcPts val="0"/>
              </a:spcAft>
              <a:buNone/>
            </a:pPr>
            <a:r>
              <a:t/>
            </a:r>
            <a:endParaRPr sz="1600">
              <a:solidFill>
                <a:srgbClr val="000000"/>
              </a:solidFill>
              <a:latin typeface="Calibri"/>
              <a:ea typeface="Calibri"/>
              <a:cs typeface="Calibri"/>
              <a:sym typeface="Calibri"/>
            </a:endParaRPr>
          </a:p>
          <a:p>
            <a:pPr lvl="0" rtl="0">
              <a:spcBef>
                <a:spcPts val="0"/>
              </a:spcBef>
              <a:spcAft>
                <a:spcPts val="0"/>
              </a:spcAft>
              <a:buNone/>
            </a:pPr>
            <a:r>
              <a:t/>
            </a:r>
            <a:endParaRPr sz="1600">
              <a:solidFill>
                <a:srgbClr val="666666"/>
              </a:solidFill>
              <a:latin typeface="Calibri"/>
              <a:ea typeface="Calibri"/>
              <a:cs typeface="Calibri"/>
              <a:sym typeface="Calibri"/>
            </a:endParaRPr>
          </a:p>
          <a:p>
            <a:pPr lvl="0" rtl="0">
              <a:lnSpc>
                <a:spcPct val="138000"/>
              </a:lnSpc>
              <a:spcBef>
                <a:spcPts val="0"/>
              </a:spcBef>
              <a:spcAft>
                <a:spcPts val="0"/>
              </a:spcAft>
              <a:buNone/>
            </a:pPr>
            <a:r>
              <a:t/>
            </a:r>
            <a:endParaRPr sz="1400">
              <a:solidFill>
                <a:srgbClr val="000000"/>
              </a:solidFill>
              <a:latin typeface="Calibri"/>
              <a:ea typeface="Calibri"/>
              <a:cs typeface="Calibri"/>
              <a:sym typeface="Calibri"/>
            </a:endParaRPr>
          </a:p>
          <a:p>
            <a:pPr lvl="0" rtl="0">
              <a:spcBef>
                <a:spcPts val="0"/>
              </a:spcBef>
              <a:spcAft>
                <a:spcPts val="0"/>
              </a:spcAft>
              <a:buNone/>
            </a:pPr>
            <a:r>
              <a:t/>
            </a:r>
            <a:endParaRPr sz="1500">
              <a:solidFill>
                <a:srgbClr val="666666"/>
              </a:solidFill>
            </a:endParaRPr>
          </a:p>
          <a:p>
            <a:pPr lvl="0" rtl="0">
              <a:spcBef>
                <a:spcPts val="0"/>
              </a:spcBef>
              <a:buNone/>
            </a:pPr>
            <a:r>
              <a:t/>
            </a:r>
            <a:endParaRPr sz="1400">
              <a:solidFill>
                <a:srgbClr val="666666"/>
              </a:solidFill>
            </a:endParaRPr>
          </a:p>
          <a:p>
            <a:pPr lvl="0" rtl="0">
              <a:spcBef>
                <a:spcPts val="0"/>
              </a:spcBef>
              <a:buNone/>
            </a:pPr>
            <a:r>
              <a:t/>
            </a:r>
            <a:endParaRPr sz="1400"/>
          </a:p>
          <a:p>
            <a:pPr lvl="0" rtl="0">
              <a:spcBef>
                <a:spcPts val="0"/>
              </a:spcBef>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5" name="Shape 315"/>
        <p:cNvGrpSpPr/>
        <p:nvPr/>
      </p:nvGrpSpPr>
      <p:grpSpPr>
        <a:xfrm>
          <a:off x="0" y="0"/>
          <a:ext cx="0" cy="0"/>
          <a:chOff x="0" y="0"/>
          <a:chExt cx="0" cy="0"/>
        </a:xfrm>
      </p:grpSpPr>
      <p:pic>
        <p:nvPicPr>
          <p:cNvPr descr="problem.jpeg" id="316" name="Shape 316"/>
          <p:cNvPicPr preferRelativeResize="0"/>
          <p:nvPr/>
        </p:nvPicPr>
        <p:blipFill>
          <a:blip r:embed="rId3">
            <a:alphaModFix amt="96000"/>
          </a:blip>
          <a:stretch>
            <a:fillRect/>
          </a:stretch>
        </p:blipFill>
        <p:spPr>
          <a:xfrm>
            <a:off x="828425" y="1311025"/>
            <a:ext cx="2343150" cy="1952625"/>
          </a:xfrm>
          <a:prstGeom prst="rect">
            <a:avLst/>
          </a:prstGeom>
          <a:noFill/>
          <a:ln>
            <a:noFill/>
          </a:ln>
        </p:spPr>
      </p:pic>
      <p:sp>
        <p:nvSpPr>
          <p:cNvPr id="317" name="Shape 317"/>
          <p:cNvSpPr txBox="1"/>
          <p:nvPr>
            <p:ph idx="2" type="body"/>
          </p:nvPr>
        </p:nvSpPr>
        <p:spPr>
          <a:xfrm>
            <a:off x="4939500" y="309100"/>
            <a:ext cx="3837000" cy="4055400"/>
          </a:xfrm>
          <a:prstGeom prst="rect">
            <a:avLst/>
          </a:prstGeom>
        </p:spPr>
        <p:txBody>
          <a:bodyPr anchorCtr="0" anchor="ctr" bIns="91425" lIns="91425" rIns="91425" tIns="91425">
            <a:noAutofit/>
          </a:bodyPr>
          <a:lstStyle/>
          <a:p>
            <a:pPr indent="-330200" lvl="0" marL="457200" rtl="0">
              <a:spcBef>
                <a:spcPts val="0"/>
              </a:spcBef>
              <a:spcAft>
                <a:spcPts val="0"/>
              </a:spcAft>
              <a:buClr>
                <a:srgbClr val="F3F3F3"/>
              </a:buClr>
              <a:buSzPct val="100000"/>
              <a:buChar char="➔"/>
            </a:pPr>
            <a:r>
              <a:rPr lang="en" sz="1600">
                <a:solidFill>
                  <a:srgbClr val="F3F3F3"/>
                </a:solidFill>
                <a:latin typeface="Calibri"/>
                <a:ea typeface="Calibri"/>
                <a:cs typeface="Calibri"/>
                <a:sym typeface="Calibri"/>
              </a:rPr>
              <a:t>while calculating the relative positions, the addresses returned by different best buddies sometimes came out to be different.</a:t>
            </a:r>
            <a:br>
              <a:rPr lang="en" sz="1600">
                <a:solidFill>
                  <a:srgbClr val="F3F3F3"/>
                </a:solidFill>
                <a:latin typeface="Calibri"/>
                <a:ea typeface="Calibri"/>
                <a:cs typeface="Calibri"/>
                <a:sym typeface="Calibri"/>
              </a:rPr>
            </a:b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1" name="Shape 321"/>
        <p:cNvGrpSpPr/>
        <p:nvPr/>
      </p:nvGrpSpPr>
      <p:grpSpPr>
        <a:xfrm>
          <a:off x="0" y="0"/>
          <a:ext cx="0" cy="0"/>
          <a:chOff x="0" y="0"/>
          <a:chExt cx="0" cy="0"/>
        </a:xfrm>
      </p:grpSpPr>
      <p:sp>
        <p:nvSpPr>
          <p:cNvPr id="322" name="Shape 322"/>
          <p:cNvSpPr txBox="1"/>
          <p:nvPr>
            <p:ph type="title"/>
          </p:nvPr>
        </p:nvSpPr>
        <p:spPr>
          <a:xfrm>
            <a:off x="158700" y="139975"/>
            <a:ext cx="8826600" cy="602700"/>
          </a:xfrm>
          <a:prstGeom prst="rect">
            <a:avLst/>
          </a:prstGeom>
        </p:spPr>
        <p:txBody>
          <a:bodyPr anchorCtr="0" anchor="ctr" bIns="91425" lIns="91425" rIns="91425" tIns="91425">
            <a:noAutofit/>
          </a:bodyPr>
          <a:lstStyle/>
          <a:p>
            <a:pPr lvl="0">
              <a:spcBef>
                <a:spcPts val="0"/>
              </a:spcBef>
              <a:buNone/>
            </a:pPr>
            <a:r>
              <a:t/>
            </a:r>
            <a:endParaRPr b="1" sz="2900"/>
          </a:p>
          <a:p>
            <a:pPr lvl="0">
              <a:spcBef>
                <a:spcPts val="0"/>
              </a:spcBef>
              <a:buNone/>
            </a:pPr>
            <a:r>
              <a:t/>
            </a:r>
            <a:endParaRPr b="1" sz="2900"/>
          </a:p>
          <a:p>
            <a:pPr lvl="0">
              <a:spcBef>
                <a:spcPts val="0"/>
              </a:spcBef>
              <a:buNone/>
            </a:pPr>
            <a:r>
              <a:t/>
            </a:r>
            <a:endParaRPr b="1" sz="2900"/>
          </a:p>
          <a:p>
            <a:pPr lvl="0">
              <a:spcBef>
                <a:spcPts val="0"/>
              </a:spcBef>
              <a:buNone/>
            </a:pPr>
            <a:r>
              <a:rPr b="1" lang="en" sz="2900"/>
              <a:t>On Fly Placement</a:t>
            </a:r>
          </a:p>
          <a:p>
            <a:pPr lvl="0">
              <a:spcBef>
                <a:spcPts val="0"/>
              </a:spcBef>
              <a:buNone/>
            </a:pPr>
            <a:r>
              <a:t/>
            </a:r>
            <a:endParaRPr b="1" sz="2900"/>
          </a:p>
          <a:p>
            <a:pPr lvl="0">
              <a:spcBef>
                <a:spcPts val="0"/>
              </a:spcBef>
              <a:buNone/>
            </a:pPr>
            <a:r>
              <a:t/>
            </a:r>
            <a:endParaRPr b="1" sz="2900"/>
          </a:p>
          <a:p>
            <a:pPr lvl="0" rtl="0">
              <a:spcBef>
                <a:spcPts val="0"/>
              </a:spcBef>
              <a:buNone/>
            </a:pPr>
            <a:r>
              <a:t/>
            </a:r>
            <a:endParaRPr b="1" sz="2900"/>
          </a:p>
          <a:p>
            <a:pPr lvl="0" rtl="0">
              <a:spcBef>
                <a:spcPts val="0"/>
              </a:spcBef>
              <a:buNone/>
            </a:pPr>
            <a:r>
              <a:t/>
            </a:r>
            <a:endParaRPr/>
          </a:p>
        </p:txBody>
      </p:sp>
      <p:sp>
        <p:nvSpPr>
          <p:cNvPr id="323" name="Shape 323"/>
          <p:cNvSpPr txBox="1"/>
          <p:nvPr/>
        </p:nvSpPr>
        <p:spPr>
          <a:xfrm>
            <a:off x="370925" y="902575"/>
            <a:ext cx="6924000" cy="543900"/>
          </a:xfrm>
          <a:prstGeom prst="rect">
            <a:avLst/>
          </a:prstGeom>
          <a:noFill/>
          <a:ln>
            <a:noFill/>
          </a:ln>
        </p:spPr>
        <p:txBody>
          <a:bodyPr anchorCtr="0" anchor="t" bIns="91425" lIns="91425" rIns="91425" tIns="91425">
            <a:noAutofit/>
          </a:bodyPr>
          <a:lstStyle/>
          <a:p>
            <a:pPr lvl="0" rtl="0">
              <a:spcBef>
                <a:spcPts val="0"/>
              </a:spcBef>
              <a:buNone/>
            </a:pPr>
            <a:r>
              <a:rPr lang="en" sz="1600">
                <a:latin typeface="Calibri"/>
                <a:ea typeface="Calibri"/>
                <a:cs typeface="Calibri"/>
                <a:sym typeface="Calibri"/>
              </a:rPr>
              <a:t>Result obtained after handling the “multiple” positions issue by allowing a piece to be placed at-most once</a:t>
            </a:r>
          </a:p>
        </p:txBody>
      </p:sp>
      <p:pic>
        <p:nvPicPr>
          <p:cNvPr descr="Screenshot from 2016-11-28 05:50:38.png" id="324" name="Shape 324"/>
          <p:cNvPicPr preferRelativeResize="0"/>
          <p:nvPr/>
        </p:nvPicPr>
        <p:blipFill>
          <a:blip r:embed="rId3">
            <a:alphaModFix/>
          </a:blip>
          <a:stretch>
            <a:fillRect/>
          </a:stretch>
        </p:blipFill>
        <p:spPr>
          <a:xfrm>
            <a:off x="2906700" y="1791850"/>
            <a:ext cx="3171525" cy="2931275"/>
          </a:xfrm>
          <a:prstGeom prst="rect">
            <a:avLst/>
          </a:prstGeom>
          <a:noFill/>
          <a:ln>
            <a:noFill/>
          </a:ln>
        </p:spPr>
      </p:pic>
      <p:sp>
        <p:nvSpPr>
          <p:cNvPr id="325" name="Shape 325"/>
          <p:cNvSpPr txBox="1"/>
          <p:nvPr/>
        </p:nvSpPr>
        <p:spPr>
          <a:xfrm>
            <a:off x="3907075" y="3227050"/>
            <a:ext cx="7121700" cy="831000"/>
          </a:xfrm>
          <a:prstGeom prst="rect">
            <a:avLst/>
          </a:prstGeom>
          <a:noFill/>
          <a:ln>
            <a:noFill/>
          </a:ln>
        </p:spPr>
        <p:txBody>
          <a:bodyPr anchorCtr="0" anchor="t" bIns="91425" lIns="91425" rIns="91425" tIns="91425">
            <a:noAutofit/>
          </a:bodyPr>
          <a:lstStyle/>
          <a:p>
            <a:pPr lvl="0">
              <a:spcBef>
                <a:spcPts val="0"/>
              </a:spcBef>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9" name="Shape 329"/>
        <p:cNvGrpSpPr/>
        <p:nvPr/>
      </p:nvGrpSpPr>
      <p:grpSpPr>
        <a:xfrm>
          <a:off x="0" y="0"/>
          <a:ext cx="0" cy="0"/>
          <a:chOff x="0" y="0"/>
          <a:chExt cx="0" cy="0"/>
        </a:xfrm>
      </p:grpSpPr>
      <p:sp>
        <p:nvSpPr>
          <p:cNvPr id="330" name="Shape 330"/>
          <p:cNvSpPr txBox="1"/>
          <p:nvPr>
            <p:ph type="title"/>
          </p:nvPr>
        </p:nvSpPr>
        <p:spPr>
          <a:xfrm>
            <a:off x="158700" y="460625"/>
            <a:ext cx="8826600" cy="602700"/>
          </a:xfrm>
          <a:prstGeom prst="rect">
            <a:avLst/>
          </a:prstGeom>
        </p:spPr>
        <p:txBody>
          <a:bodyPr anchorCtr="0" anchor="ctr" bIns="91425" lIns="91425" rIns="91425" tIns="91425">
            <a:noAutofit/>
          </a:bodyPr>
          <a:lstStyle/>
          <a:p>
            <a:pPr lvl="0" rtl="0">
              <a:spcBef>
                <a:spcPts val="0"/>
              </a:spcBef>
              <a:buNone/>
            </a:pPr>
            <a:r>
              <a:rPr b="1" lang="en" sz="2900"/>
              <a:t>On Fly Placement</a:t>
            </a:r>
          </a:p>
          <a:p>
            <a:pPr lvl="0" rtl="0">
              <a:spcBef>
                <a:spcPts val="0"/>
              </a:spcBef>
              <a:buNone/>
            </a:pPr>
            <a:r>
              <a:t/>
            </a:r>
            <a:endParaRPr b="1" sz="2900"/>
          </a:p>
          <a:p>
            <a:pPr lvl="0" rtl="0">
              <a:spcBef>
                <a:spcPts val="0"/>
              </a:spcBef>
              <a:buNone/>
            </a:pPr>
            <a:r>
              <a:t/>
            </a:r>
            <a:endParaRPr b="1" sz="2900"/>
          </a:p>
        </p:txBody>
      </p:sp>
      <p:sp>
        <p:nvSpPr>
          <p:cNvPr id="331" name="Shape 331"/>
          <p:cNvSpPr txBox="1"/>
          <p:nvPr/>
        </p:nvSpPr>
        <p:spPr>
          <a:xfrm>
            <a:off x="510300" y="1063312"/>
            <a:ext cx="8123400" cy="543900"/>
          </a:xfrm>
          <a:prstGeom prst="rect">
            <a:avLst/>
          </a:prstGeom>
          <a:noFill/>
          <a:ln>
            <a:noFill/>
          </a:ln>
        </p:spPr>
        <p:txBody>
          <a:bodyPr anchorCtr="0" anchor="t" bIns="91425" lIns="91425" rIns="91425" tIns="91425">
            <a:noAutofit/>
          </a:bodyPr>
          <a:lstStyle/>
          <a:p>
            <a:pPr lvl="0" rtl="0">
              <a:spcBef>
                <a:spcPts val="0"/>
              </a:spcBef>
              <a:buNone/>
            </a:pPr>
            <a:r>
              <a:rPr lang="en" sz="1600">
                <a:latin typeface="Calibri"/>
                <a:ea typeface="Calibri"/>
                <a:cs typeface="Calibri"/>
                <a:sym typeface="Calibri"/>
              </a:rPr>
              <a:t>                 Expected Output					 	        Actual Output</a:t>
            </a:r>
          </a:p>
        </p:txBody>
      </p:sp>
      <p:pic>
        <p:nvPicPr>
          <p:cNvPr descr="Screenshot from 2016-11-28 05:54:25.png" id="332" name="Shape 332"/>
          <p:cNvPicPr preferRelativeResize="0"/>
          <p:nvPr/>
        </p:nvPicPr>
        <p:blipFill>
          <a:blip r:embed="rId3">
            <a:alphaModFix/>
          </a:blip>
          <a:stretch>
            <a:fillRect/>
          </a:stretch>
        </p:blipFill>
        <p:spPr>
          <a:xfrm>
            <a:off x="5049975" y="1627125"/>
            <a:ext cx="3221649" cy="3073425"/>
          </a:xfrm>
          <a:prstGeom prst="rect">
            <a:avLst/>
          </a:prstGeom>
          <a:noFill/>
          <a:ln>
            <a:noFill/>
          </a:ln>
        </p:spPr>
      </p:pic>
      <p:pic>
        <p:nvPicPr>
          <p:cNvPr descr="nadijharna.jpg" id="333" name="Shape 333"/>
          <p:cNvPicPr preferRelativeResize="0"/>
          <p:nvPr/>
        </p:nvPicPr>
        <p:blipFill>
          <a:blip r:embed="rId4">
            <a:alphaModFix/>
          </a:blip>
          <a:stretch>
            <a:fillRect/>
          </a:stretch>
        </p:blipFill>
        <p:spPr>
          <a:xfrm>
            <a:off x="158699" y="1505950"/>
            <a:ext cx="4234799" cy="36375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7" name="Shape 337"/>
        <p:cNvGrpSpPr/>
        <p:nvPr/>
      </p:nvGrpSpPr>
      <p:grpSpPr>
        <a:xfrm>
          <a:off x="0" y="0"/>
          <a:ext cx="0" cy="0"/>
          <a:chOff x="0" y="0"/>
          <a:chExt cx="0" cy="0"/>
        </a:xfrm>
      </p:grpSpPr>
      <p:pic>
        <p:nvPicPr>
          <p:cNvPr descr="problem.jpeg" id="338" name="Shape 338"/>
          <p:cNvPicPr preferRelativeResize="0"/>
          <p:nvPr/>
        </p:nvPicPr>
        <p:blipFill>
          <a:blip r:embed="rId3">
            <a:alphaModFix amt="96000"/>
          </a:blip>
          <a:stretch>
            <a:fillRect/>
          </a:stretch>
        </p:blipFill>
        <p:spPr>
          <a:xfrm>
            <a:off x="828425" y="1311025"/>
            <a:ext cx="2343150" cy="1952625"/>
          </a:xfrm>
          <a:prstGeom prst="rect">
            <a:avLst/>
          </a:prstGeom>
          <a:noFill/>
          <a:ln>
            <a:noFill/>
          </a:ln>
        </p:spPr>
      </p:pic>
      <p:sp>
        <p:nvSpPr>
          <p:cNvPr id="339" name="Shape 339"/>
          <p:cNvSpPr txBox="1"/>
          <p:nvPr>
            <p:ph idx="2" type="body"/>
          </p:nvPr>
        </p:nvSpPr>
        <p:spPr>
          <a:xfrm>
            <a:off x="4939500" y="309100"/>
            <a:ext cx="3837000" cy="4055400"/>
          </a:xfrm>
          <a:prstGeom prst="rect">
            <a:avLst/>
          </a:prstGeom>
        </p:spPr>
        <p:txBody>
          <a:bodyPr anchorCtr="0" anchor="ctr" bIns="91425" lIns="91425" rIns="91425" tIns="91425">
            <a:noAutofit/>
          </a:bodyPr>
          <a:lstStyle/>
          <a:p>
            <a:pPr indent="-330200" lvl="0" marL="457200" rtl="0">
              <a:lnSpc>
                <a:spcPct val="150000"/>
              </a:lnSpc>
              <a:spcBef>
                <a:spcPts val="0"/>
              </a:spcBef>
              <a:spcAft>
                <a:spcPts val="0"/>
              </a:spcAft>
              <a:buClr>
                <a:srgbClr val="F3F3F3"/>
              </a:buClr>
              <a:buSzPct val="114285"/>
              <a:buChar char="➔"/>
            </a:pPr>
            <a:r>
              <a:rPr lang="en" sz="1400">
                <a:solidFill>
                  <a:srgbClr val="000000"/>
                </a:solidFill>
                <a:latin typeface="Calibri"/>
                <a:ea typeface="Calibri"/>
                <a:cs typeface="Calibri"/>
                <a:sym typeface="Calibri"/>
              </a:rPr>
              <a:t> </a:t>
            </a:r>
            <a:r>
              <a:rPr lang="en" sz="1600">
                <a:solidFill>
                  <a:srgbClr val="F3F3F3"/>
                </a:solidFill>
                <a:latin typeface="Calibri"/>
                <a:ea typeface="Calibri"/>
                <a:cs typeface="Calibri"/>
                <a:sym typeface="Calibri"/>
              </a:rPr>
              <a:t>The corner and the border pieces involving multiple images puzzle  was mismatching the best buddies if it was not able to find any neighbour.</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3" name="Shape 343"/>
        <p:cNvGrpSpPr/>
        <p:nvPr/>
      </p:nvGrpSpPr>
      <p:grpSpPr>
        <a:xfrm>
          <a:off x="0" y="0"/>
          <a:ext cx="0" cy="0"/>
          <a:chOff x="0" y="0"/>
          <a:chExt cx="0" cy="0"/>
        </a:xfrm>
      </p:grpSpPr>
      <p:sp>
        <p:nvSpPr>
          <p:cNvPr id="344" name="Shape 344"/>
          <p:cNvSpPr txBox="1"/>
          <p:nvPr>
            <p:ph type="title"/>
          </p:nvPr>
        </p:nvSpPr>
        <p:spPr>
          <a:xfrm>
            <a:off x="158700" y="139975"/>
            <a:ext cx="8826600" cy="602700"/>
          </a:xfrm>
          <a:prstGeom prst="rect">
            <a:avLst/>
          </a:prstGeom>
        </p:spPr>
        <p:txBody>
          <a:bodyPr anchorCtr="0" anchor="ctr" bIns="91425" lIns="91425" rIns="91425" tIns="91425">
            <a:noAutofit/>
          </a:bodyPr>
          <a:lstStyle/>
          <a:p>
            <a:pPr lvl="0" rtl="0">
              <a:spcBef>
                <a:spcPts val="0"/>
              </a:spcBef>
              <a:buNone/>
            </a:pPr>
            <a:r>
              <a:t/>
            </a:r>
            <a:endParaRPr b="1" sz="2900"/>
          </a:p>
          <a:p>
            <a:pPr lvl="0" rtl="0">
              <a:spcBef>
                <a:spcPts val="0"/>
              </a:spcBef>
              <a:buNone/>
            </a:pPr>
            <a:r>
              <a:t/>
            </a:r>
            <a:endParaRPr b="1" sz="2900"/>
          </a:p>
          <a:p>
            <a:pPr lvl="0" rtl="0">
              <a:spcBef>
                <a:spcPts val="0"/>
              </a:spcBef>
              <a:buNone/>
            </a:pPr>
            <a:r>
              <a:t/>
            </a:r>
            <a:endParaRPr b="1" sz="2900"/>
          </a:p>
          <a:p>
            <a:pPr lvl="0" rtl="0">
              <a:spcBef>
                <a:spcPts val="0"/>
              </a:spcBef>
              <a:buNone/>
            </a:pPr>
            <a:r>
              <a:rPr b="1" lang="en" sz="2900"/>
              <a:t>On Fly Placement</a:t>
            </a:r>
          </a:p>
          <a:p>
            <a:pPr lvl="0" rtl="0">
              <a:spcBef>
                <a:spcPts val="0"/>
              </a:spcBef>
              <a:buNone/>
            </a:pPr>
            <a:r>
              <a:t/>
            </a:r>
            <a:endParaRPr b="1" sz="2900"/>
          </a:p>
          <a:p>
            <a:pPr lvl="0" rtl="0">
              <a:spcBef>
                <a:spcPts val="0"/>
              </a:spcBef>
              <a:buNone/>
            </a:pPr>
            <a:r>
              <a:t/>
            </a:r>
            <a:endParaRPr b="1" sz="2900"/>
          </a:p>
          <a:p>
            <a:pPr lvl="0" rtl="0">
              <a:spcBef>
                <a:spcPts val="0"/>
              </a:spcBef>
              <a:buNone/>
            </a:pPr>
            <a:r>
              <a:t/>
            </a:r>
            <a:endParaRPr b="1" sz="2900"/>
          </a:p>
          <a:p>
            <a:pPr lvl="0" rtl="0">
              <a:spcBef>
                <a:spcPts val="0"/>
              </a:spcBef>
              <a:buNone/>
            </a:pPr>
            <a:r>
              <a:t/>
            </a:r>
            <a:endParaRPr/>
          </a:p>
        </p:txBody>
      </p:sp>
      <p:sp>
        <p:nvSpPr>
          <p:cNvPr id="345" name="Shape 345"/>
          <p:cNvSpPr txBox="1"/>
          <p:nvPr/>
        </p:nvSpPr>
        <p:spPr>
          <a:xfrm>
            <a:off x="370925" y="742675"/>
            <a:ext cx="8531400" cy="1371600"/>
          </a:xfrm>
          <a:prstGeom prst="rect">
            <a:avLst/>
          </a:prstGeom>
          <a:noFill/>
          <a:ln>
            <a:noFill/>
          </a:ln>
        </p:spPr>
        <p:txBody>
          <a:bodyPr anchorCtr="0" anchor="t" bIns="91425" lIns="91425" rIns="91425" tIns="91425">
            <a:noAutofit/>
          </a:bodyPr>
          <a:lstStyle/>
          <a:p>
            <a:pPr indent="-330200" lvl="0" marL="171450" rtl="0">
              <a:lnSpc>
                <a:spcPct val="150000"/>
              </a:lnSpc>
              <a:spcBef>
                <a:spcPts val="0"/>
              </a:spcBef>
              <a:buSzPct val="100000"/>
              <a:buFont typeface="Calibri"/>
              <a:buChar char="➔"/>
            </a:pPr>
            <a:r>
              <a:rPr lang="en" sz="1600">
                <a:latin typeface="Calibri"/>
                <a:ea typeface="Calibri"/>
                <a:cs typeface="Calibri"/>
                <a:sym typeface="Calibri"/>
              </a:rPr>
              <a:t>We observed that in the cases with the previous problem, the value of the mutual compatibility was particularly very low. So this was handled by setting proper threshold while returning best buddies of the best piece.</a:t>
            </a:r>
          </a:p>
        </p:txBody>
      </p:sp>
      <p:sp>
        <p:nvSpPr>
          <p:cNvPr id="346" name="Shape 346"/>
          <p:cNvSpPr txBox="1"/>
          <p:nvPr/>
        </p:nvSpPr>
        <p:spPr>
          <a:xfrm>
            <a:off x="3907075" y="3227050"/>
            <a:ext cx="7121700" cy="831000"/>
          </a:xfrm>
          <a:prstGeom prst="rect">
            <a:avLst/>
          </a:prstGeom>
          <a:noFill/>
          <a:ln>
            <a:noFill/>
          </a:ln>
        </p:spPr>
        <p:txBody>
          <a:bodyPr anchorCtr="0" anchor="t" bIns="91425" lIns="91425" rIns="91425" tIns="91425">
            <a:noAutofit/>
          </a:bodyPr>
          <a:lstStyle/>
          <a:p>
            <a:pPr lvl="0" rtl="0">
              <a:spcBef>
                <a:spcPts val="0"/>
              </a:spcBef>
              <a:buNone/>
            </a:pPr>
            <a:r>
              <a:t/>
            </a:r>
            <a:endParaRPr/>
          </a:p>
        </p:txBody>
      </p:sp>
      <p:pic>
        <p:nvPicPr>
          <p:cNvPr descr="Screenshot from 2016-11-28 06:07:33.png" id="347" name="Shape 347"/>
          <p:cNvPicPr preferRelativeResize="0"/>
          <p:nvPr/>
        </p:nvPicPr>
        <p:blipFill>
          <a:blip r:embed="rId3">
            <a:alphaModFix/>
          </a:blip>
          <a:stretch>
            <a:fillRect/>
          </a:stretch>
        </p:blipFill>
        <p:spPr>
          <a:xfrm>
            <a:off x="3460404" y="2335479"/>
            <a:ext cx="1275075" cy="2461799"/>
          </a:xfrm>
          <a:prstGeom prst="rect">
            <a:avLst/>
          </a:prstGeom>
          <a:noFill/>
          <a:ln>
            <a:noFill/>
          </a:ln>
        </p:spPr>
      </p:pic>
      <p:pic>
        <p:nvPicPr>
          <p:cNvPr descr="Screenshot from 2016-11-28 06:07:24.png" id="348" name="Shape 348"/>
          <p:cNvPicPr preferRelativeResize="0"/>
          <p:nvPr/>
        </p:nvPicPr>
        <p:blipFill>
          <a:blip r:embed="rId4">
            <a:alphaModFix/>
          </a:blip>
          <a:stretch>
            <a:fillRect/>
          </a:stretch>
        </p:blipFill>
        <p:spPr>
          <a:xfrm>
            <a:off x="5712900" y="2335478"/>
            <a:ext cx="2449175" cy="2461799"/>
          </a:xfrm>
          <a:prstGeom prst="rect">
            <a:avLst/>
          </a:prstGeom>
          <a:noFill/>
          <a:ln>
            <a:noFill/>
          </a:ln>
        </p:spPr>
      </p:pic>
      <p:pic>
        <p:nvPicPr>
          <p:cNvPr descr="Screenshot from 2016-11-28 06:08:56.png" id="349" name="Shape 349"/>
          <p:cNvPicPr preferRelativeResize="0"/>
          <p:nvPr/>
        </p:nvPicPr>
        <p:blipFill>
          <a:blip r:embed="rId5">
            <a:alphaModFix/>
          </a:blip>
          <a:stretch>
            <a:fillRect/>
          </a:stretch>
        </p:blipFill>
        <p:spPr>
          <a:xfrm>
            <a:off x="912405" y="2335480"/>
            <a:ext cx="1482520" cy="24618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3" name="Shape 353"/>
        <p:cNvGrpSpPr/>
        <p:nvPr/>
      </p:nvGrpSpPr>
      <p:grpSpPr>
        <a:xfrm>
          <a:off x="0" y="0"/>
          <a:ext cx="0" cy="0"/>
          <a:chOff x="0" y="0"/>
          <a:chExt cx="0" cy="0"/>
        </a:xfrm>
      </p:grpSpPr>
      <p:sp>
        <p:nvSpPr>
          <p:cNvPr id="354" name="Shape 354"/>
          <p:cNvSpPr txBox="1"/>
          <p:nvPr>
            <p:ph idx="1" type="body"/>
          </p:nvPr>
        </p:nvSpPr>
        <p:spPr>
          <a:xfrm>
            <a:off x="471900" y="1882000"/>
            <a:ext cx="8222100" cy="2710200"/>
          </a:xfrm>
          <a:prstGeom prst="rect">
            <a:avLst/>
          </a:prstGeom>
        </p:spPr>
        <p:txBody>
          <a:bodyPr anchorCtr="0" anchor="t" bIns="91425" lIns="91425" rIns="91425" tIns="91425">
            <a:noAutofit/>
          </a:bodyPr>
          <a:lstStyle/>
          <a:p>
            <a:pPr lvl="0">
              <a:spcBef>
                <a:spcPts val="0"/>
              </a:spcBef>
              <a:buNone/>
            </a:pPr>
            <a:r>
              <a:rPr lang="en">
                <a:solidFill>
                  <a:srgbClr val="000000"/>
                </a:solidFill>
              </a:rPr>
              <a:t>5. Finding the best piece</a:t>
            </a:r>
          </a:p>
          <a:p>
            <a:pPr indent="-330200" lvl="0" marL="457200" rtl="0">
              <a:spcBef>
                <a:spcPts val="0"/>
              </a:spcBef>
              <a:buClr>
                <a:srgbClr val="000000"/>
              </a:buClr>
              <a:buSzPct val="100000"/>
              <a:buFont typeface="Calibri"/>
              <a:buChar char="➔"/>
            </a:pPr>
            <a:r>
              <a:rPr lang="en" sz="1600">
                <a:solidFill>
                  <a:srgbClr val="000000"/>
                </a:solidFill>
                <a:latin typeface="Calibri"/>
                <a:ea typeface="Calibri"/>
                <a:cs typeface="Calibri"/>
                <a:sym typeface="Calibri"/>
              </a:rPr>
              <a:t>Using the display_mat, we search for a piece that has best buddies in all four directions. </a:t>
            </a:r>
          </a:p>
          <a:p>
            <a:pPr indent="-330200" lvl="0" marL="457200" rtl="0">
              <a:spcBef>
                <a:spcPts val="0"/>
              </a:spcBef>
              <a:buClr>
                <a:srgbClr val="000000"/>
              </a:buClr>
              <a:buSzPct val="100000"/>
              <a:buFont typeface="Calibri"/>
              <a:buChar char="➔"/>
            </a:pPr>
            <a:r>
              <a:rPr lang="en" sz="1600">
                <a:solidFill>
                  <a:srgbClr val="000000"/>
                </a:solidFill>
                <a:latin typeface="Calibri"/>
                <a:ea typeface="Calibri"/>
                <a:cs typeface="Calibri"/>
                <a:sym typeface="Calibri"/>
              </a:rPr>
              <a:t>The more distinctive such a piece is, the better will the coming pieces be placed relative to this piece.</a:t>
            </a:r>
          </a:p>
          <a:p>
            <a:pPr indent="-330200" lvl="0" marL="457200" rtl="0">
              <a:spcBef>
                <a:spcPts val="0"/>
              </a:spcBef>
              <a:buClr>
                <a:srgbClr val="000000"/>
              </a:buClr>
              <a:buSzPct val="100000"/>
              <a:buFont typeface="Calibri"/>
              <a:buChar char="➔"/>
            </a:pPr>
            <a:r>
              <a:rPr lang="en" sz="1600">
                <a:solidFill>
                  <a:srgbClr val="000000"/>
                </a:solidFill>
                <a:latin typeface="Calibri"/>
                <a:ea typeface="Calibri"/>
                <a:cs typeface="Calibri"/>
                <a:sym typeface="Calibri"/>
              </a:rPr>
              <a:t>The metric for deciding this has been calculated by adding up the mutual compatibility values of best buddies in corresponding directions.</a:t>
            </a:r>
          </a:p>
          <a:p>
            <a:pPr lvl="0">
              <a:lnSpc>
                <a:spcPct val="138000"/>
              </a:lnSpc>
              <a:spcBef>
                <a:spcPts val="0"/>
              </a:spcBef>
              <a:spcAft>
                <a:spcPts val="0"/>
              </a:spcAft>
              <a:buNone/>
            </a:pPr>
            <a:r>
              <a:t/>
            </a:r>
            <a:endParaRPr sz="1400">
              <a:solidFill>
                <a:srgbClr val="000000"/>
              </a:solidFill>
              <a:latin typeface="Calibri"/>
              <a:ea typeface="Calibri"/>
              <a:cs typeface="Calibri"/>
              <a:sym typeface="Calibri"/>
            </a:endParaRPr>
          </a:p>
          <a:p>
            <a:pPr lvl="0" rtl="0">
              <a:spcBef>
                <a:spcPts val="0"/>
              </a:spcBef>
              <a:buNone/>
            </a:pPr>
            <a:r>
              <a:t/>
            </a:r>
            <a:endParaRPr sz="1600">
              <a:solidFill>
                <a:srgbClr val="666666"/>
              </a:solidFill>
              <a:latin typeface="Calibri"/>
              <a:ea typeface="Calibri"/>
              <a:cs typeface="Calibri"/>
              <a:sym typeface="Calibri"/>
            </a:endParaRPr>
          </a:p>
        </p:txBody>
      </p:sp>
      <p:sp>
        <p:nvSpPr>
          <p:cNvPr id="355" name="Shape 355"/>
          <p:cNvSpPr txBox="1"/>
          <p:nvPr>
            <p:ph type="title"/>
          </p:nvPr>
        </p:nvSpPr>
        <p:spPr>
          <a:xfrm>
            <a:off x="471900" y="738725"/>
            <a:ext cx="8222100" cy="767700"/>
          </a:xfrm>
          <a:prstGeom prst="rect">
            <a:avLst/>
          </a:prstGeom>
        </p:spPr>
        <p:txBody>
          <a:bodyPr anchorCtr="0" anchor="b" bIns="91425" lIns="91425" rIns="91425" tIns="91425">
            <a:noAutofit/>
          </a:bodyPr>
          <a:lstStyle/>
          <a:p>
            <a:pPr lvl="0" rtl="0">
              <a:spcBef>
                <a:spcPts val="0"/>
              </a:spcBef>
              <a:buNone/>
            </a:pPr>
            <a:r>
              <a:rPr lang="en"/>
              <a:t>Steps</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9" name="Shape 359"/>
        <p:cNvGrpSpPr/>
        <p:nvPr/>
      </p:nvGrpSpPr>
      <p:grpSpPr>
        <a:xfrm>
          <a:off x="0" y="0"/>
          <a:ext cx="0" cy="0"/>
          <a:chOff x="0" y="0"/>
          <a:chExt cx="0" cy="0"/>
        </a:xfrm>
      </p:grpSpPr>
      <p:sp>
        <p:nvSpPr>
          <p:cNvPr id="360" name="Shape 360"/>
          <p:cNvSpPr txBox="1"/>
          <p:nvPr>
            <p:ph idx="1" type="body"/>
          </p:nvPr>
        </p:nvSpPr>
        <p:spPr>
          <a:xfrm>
            <a:off x="471900" y="1882000"/>
            <a:ext cx="8222100" cy="3039000"/>
          </a:xfrm>
          <a:prstGeom prst="rect">
            <a:avLst/>
          </a:prstGeom>
        </p:spPr>
        <p:txBody>
          <a:bodyPr anchorCtr="0" anchor="t" bIns="91425" lIns="91425" rIns="91425" tIns="91425">
            <a:noAutofit/>
          </a:bodyPr>
          <a:lstStyle/>
          <a:p>
            <a:pPr lvl="0" rtl="0">
              <a:spcBef>
                <a:spcPts val="0"/>
              </a:spcBef>
              <a:buNone/>
            </a:pPr>
            <a:r>
              <a:rPr lang="en">
                <a:solidFill>
                  <a:srgbClr val="000000"/>
                </a:solidFill>
              </a:rPr>
              <a:t>6. Placing the other consecutive pieces</a:t>
            </a:r>
          </a:p>
          <a:p>
            <a:pPr indent="-330200" lvl="0" marL="292100" rtl="0">
              <a:lnSpc>
                <a:spcPct val="138000"/>
              </a:lnSpc>
              <a:spcBef>
                <a:spcPts val="0"/>
              </a:spcBef>
              <a:spcAft>
                <a:spcPts val="0"/>
              </a:spcAft>
              <a:buClr>
                <a:srgbClr val="000000"/>
              </a:buClr>
              <a:buSzPct val="100000"/>
              <a:buFont typeface="Calibri"/>
              <a:buChar char="➔"/>
            </a:pPr>
            <a:r>
              <a:rPr lang="en" sz="1600">
                <a:solidFill>
                  <a:srgbClr val="000000"/>
                </a:solidFill>
                <a:latin typeface="Calibri"/>
                <a:ea typeface="Calibri"/>
                <a:cs typeface="Calibri"/>
                <a:sym typeface="Calibri"/>
              </a:rPr>
              <a:t>A pool is maintained that consists of those pieces whose neighbors were strong pieces and have already been placed.</a:t>
            </a:r>
          </a:p>
          <a:p>
            <a:pPr indent="-330200" lvl="0" marL="292100" rtl="0">
              <a:lnSpc>
                <a:spcPct val="138000"/>
              </a:lnSpc>
              <a:spcBef>
                <a:spcPts val="0"/>
              </a:spcBef>
              <a:spcAft>
                <a:spcPts val="0"/>
              </a:spcAft>
              <a:buClr>
                <a:srgbClr val="000000"/>
              </a:buClr>
              <a:buSzPct val="100000"/>
              <a:buFont typeface="Calibri"/>
              <a:buChar char="➔"/>
            </a:pPr>
            <a:r>
              <a:rPr lang="en" sz="1600">
                <a:solidFill>
                  <a:srgbClr val="000000"/>
                </a:solidFill>
                <a:latin typeface="Calibri"/>
                <a:ea typeface="Calibri"/>
                <a:cs typeface="Calibri"/>
                <a:sym typeface="Calibri"/>
              </a:rPr>
              <a:t>The next piece(best piece) to be placed is taken from this pool, and the best buddies of this best piece are inserted into the pool.</a:t>
            </a:r>
          </a:p>
          <a:p>
            <a:pPr indent="-330200" lvl="0" marL="292100" rtl="0">
              <a:lnSpc>
                <a:spcPct val="138000"/>
              </a:lnSpc>
              <a:spcBef>
                <a:spcPts val="0"/>
              </a:spcBef>
              <a:spcAft>
                <a:spcPts val="0"/>
              </a:spcAft>
              <a:buClr>
                <a:srgbClr val="000000"/>
              </a:buClr>
              <a:buSzPct val="100000"/>
              <a:buFont typeface="Calibri"/>
              <a:buChar char="➔"/>
            </a:pPr>
            <a:r>
              <a:rPr lang="en" sz="1600">
                <a:solidFill>
                  <a:srgbClr val="000000"/>
                </a:solidFill>
                <a:latin typeface="Calibri"/>
                <a:ea typeface="Calibri"/>
                <a:cs typeface="Calibri"/>
                <a:sym typeface="Calibri"/>
              </a:rPr>
              <a:t>A threshold value for the compatibility with the best buddies is also taken. </a:t>
            </a:r>
          </a:p>
          <a:p>
            <a:pPr indent="-330200" lvl="0" marL="292100" rtl="0">
              <a:spcBef>
                <a:spcPts val="0"/>
              </a:spcBef>
              <a:spcAft>
                <a:spcPts val="0"/>
              </a:spcAft>
              <a:buClr>
                <a:srgbClr val="000000"/>
              </a:buClr>
              <a:buSzPct val="100000"/>
              <a:buFont typeface="Calibri"/>
              <a:buChar char="➔"/>
            </a:pPr>
            <a:r>
              <a:rPr lang="en" sz="1600">
                <a:solidFill>
                  <a:srgbClr val="000000"/>
                </a:solidFill>
                <a:latin typeface="Calibri"/>
                <a:ea typeface="Calibri"/>
                <a:cs typeface="Calibri"/>
                <a:sym typeface="Calibri"/>
              </a:rPr>
              <a:t>The best piece selected is such that the sum of the mutual compatibilities (with its closest neighbors) is maximum.</a:t>
            </a:r>
          </a:p>
          <a:p>
            <a:pPr lvl="0" rtl="0">
              <a:lnSpc>
                <a:spcPct val="138000"/>
              </a:lnSpc>
              <a:spcBef>
                <a:spcPts val="0"/>
              </a:spcBef>
              <a:spcAft>
                <a:spcPts val="0"/>
              </a:spcAft>
              <a:buNone/>
            </a:pPr>
            <a:r>
              <a:t/>
            </a:r>
            <a:endParaRPr sz="1400">
              <a:solidFill>
                <a:srgbClr val="000000"/>
              </a:solidFill>
              <a:latin typeface="Calibri"/>
              <a:ea typeface="Calibri"/>
              <a:cs typeface="Calibri"/>
              <a:sym typeface="Calibri"/>
            </a:endParaRPr>
          </a:p>
          <a:p>
            <a:pPr lvl="0" rtl="0">
              <a:lnSpc>
                <a:spcPct val="138000"/>
              </a:lnSpc>
              <a:spcBef>
                <a:spcPts val="0"/>
              </a:spcBef>
              <a:spcAft>
                <a:spcPts val="0"/>
              </a:spcAft>
              <a:buNone/>
            </a:pPr>
            <a:r>
              <a:t/>
            </a:r>
            <a:endParaRPr sz="1400">
              <a:solidFill>
                <a:srgbClr val="000000"/>
              </a:solidFill>
              <a:latin typeface="Calibri"/>
              <a:ea typeface="Calibri"/>
              <a:cs typeface="Calibri"/>
              <a:sym typeface="Calibri"/>
            </a:endParaRPr>
          </a:p>
          <a:p>
            <a:pPr lvl="0" rtl="0">
              <a:spcBef>
                <a:spcPts val="0"/>
              </a:spcBef>
              <a:buNone/>
            </a:pPr>
            <a:r>
              <a:t/>
            </a:r>
            <a:endParaRPr sz="1600">
              <a:solidFill>
                <a:srgbClr val="666666"/>
              </a:solidFill>
              <a:latin typeface="Calibri"/>
              <a:ea typeface="Calibri"/>
              <a:cs typeface="Calibri"/>
              <a:sym typeface="Calibri"/>
            </a:endParaRPr>
          </a:p>
        </p:txBody>
      </p:sp>
      <p:sp>
        <p:nvSpPr>
          <p:cNvPr id="361" name="Shape 361"/>
          <p:cNvSpPr txBox="1"/>
          <p:nvPr>
            <p:ph type="title"/>
          </p:nvPr>
        </p:nvSpPr>
        <p:spPr>
          <a:xfrm>
            <a:off x="471900" y="738725"/>
            <a:ext cx="8222100" cy="767700"/>
          </a:xfrm>
          <a:prstGeom prst="rect">
            <a:avLst/>
          </a:prstGeom>
        </p:spPr>
        <p:txBody>
          <a:bodyPr anchorCtr="0" anchor="b" bIns="91425" lIns="91425" rIns="91425" tIns="91425">
            <a:noAutofit/>
          </a:bodyPr>
          <a:lstStyle/>
          <a:p>
            <a:pPr lvl="0" rtl="0">
              <a:spcBef>
                <a:spcPts val="0"/>
              </a:spcBef>
              <a:buNone/>
            </a:pPr>
            <a:r>
              <a:rPr lang="en"/>
              <a:t>Steps</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5" name="Shape 365"/>
        <p:cNvGrpSpPr/>
        <p:nvPr/>
      </p:nvGrpSpPr>
      <p:grpSpPr>
        <a:xfrm>
          <a:off x="0" y="0"/>
          <a:ext cx="0" cy="0"/>
          <a:chOff x="0" y="0"/>
          <a:chExt cx="0" cy="0"/>
        </a:xfrm>
      </p:grpSpPr>
      <p:sp>
        <p:nvSpPr>
          <p:cNvPr id="366" name="Shape 366"/>
          <p:cNvSpPr txBox="1"/>
          <p:nvPr>
            <p:ph type="title"/>
          </p:nvPr>
        </p:nvSpPr>
        <p:spPr>
          <a:xfrm>
            <a:off x="158700" y="460625"/>
            <a:ext cx="8826600" cy="602700"/>
          </a:xfrm>
          <a:prstGeom prst="rect">
            <a:avLst/>
          </a:prstGeom>
        </p:spPr>
        <p:txBody>
          <a:bodyPr anchorCtr="0" anchor="ctr" bIns="91425" lIns="91425" rIns="91425" tIns="91425">
            <a:noAutofit/>
          </a:bodyPr>
          <a:lstStyle/>
          <a:p>
            <a:pPr lvl="0" rtl="0">
              <a:spcBef>
                <a:spcPts val="0"/>
              </a:spcBef>
              <a:buNone/>
            </a:pPr>
            <a:r>
              <a:rPr b="1" lang="en" sz="2900"/>
              <a:t>Base algorithm</a:t>
            </a:r>
          </a:p>
          <a:p>
            <a:pPr lvl="0" rtl="0">
              <a:spcBef>
                <a:spcPts val="0"/>
              </a:spcBef>
              <a:buNone/>
            </a:pPr>
            <a:r>
              <a:t/>
            </a:r>
            <a:endParaRPr b="1" sz="2900"/>
          </a:p>
          <a:p>
            <a:pPr lvl="0" rtl="0">
              <a:spcBef>
                <a:spcPts val="0"/>
              </a:spcBef>
              <a:buNone/>
            </a:pPr>
            <a:r>
              <a:t/>
            </a:r>
            <a:endParaRPr b="1" sz="2900"/>
          </a:p>
        </p:txBody>
      </p:sp>
      <p:pic>
        <p:nvPicPr>
          <p:cNvPr descr="Screenshot from 2016-11-28 06:32:22.png" id="367" name="Shape 367"/>
          <p:cNvPicPr preferRelativeResize="0"/>
          <p:nvPr/>
        </p:nvPicPr>
        <p:blipFill>
          <a:blip r:embed="rId3">
            <a:alphaModFix/>
          </a:blip>
          <a:stretch>
            <a:fillRect/>
          </a:stretch>
        </p:blipFill>
        <p:spPr>
          <a:xfrm>
            <a:off x="1500698" y="744823"/>
            <a:ext cx="6043400" cy="4280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1" name="Shape 371"/>
        <p:cNvGrpSpPr/>
        <p:nvPr/>
      </p:nvGrpSpPr>
      <p:grpSpPr>
        <a:xfrm>
          <a:off x="0" y="0"/>
          <a:ext cx="0" cy="0"/>
          <a:chOff x="0" y="0"/>
          <a:chExt cx="0" cy="0"/>
        </a:xfrm>
      </p:grpSpPr>
      <p:sp>
        <p:nvSpPr>
          <p:cNvPr id="372" name="Shape 372"/>
          <p:cNvSpPr txBox="1"/>
          <p:nvPr>
            <p:ph type="title"/>
          </p:nvPr>
        </p:nvSpPr>
        <p:spPr>
          <a:xfrm>
            <a:off x="158700" y="460625"/>
            <a:ext cx="8826600" cy="602700"/>
          </a:xfrm>
          <a:prstGeom prst="rect">
            <a:avLst/>
          </a:prstGeom>
        </p:spPr>
        <p:txBody>
          <a:bodyPr anchorCtr="0" anchor="ctr" bIns="91425" lIns="91425" rIns="91425" tIns="91425">
            <a:noAutofit/>
          </a:bodyPr>
          <a:lstStyle/>
          <a:p>
            <a:pPr lvl="0" rtl="0">
              <a:spcBef>
                <a:spcPts val="0"/>
              </a:spcBef>
              <a:buNone/>
            </a:pPr>
            <a:r>
              <a:rPr b="1" lang="en" sz="2900"/>
              <a:t>Operation on best buddies &amp; isthere map</a:t>
            </a:r>
          </a:p>
          <a:p>
            <a:pPr lvl="0" rtl="0">
              <a:spcBef>
                <a:spcPts val="0"/>
              </a:spcBef>
              <a:buNone/>
            </a:pPr>
            <a:r>
              <a:t/>
            </a:r>
            <a:endParaRPr b="1" sz="2900"/>
          </a:p>
          <a:p>
            <a:pPr lvl="0" rtl="0">
              <a:spcBef>
                <a:spcPts val="0"/>
              </a:spcBef>
              <a:buNone/>
            </a:pPr>
            <a:r>
              <a:t/>
            </a:r>
            <a:endParaRPr b="1" sz="2900"/>
          </a:p>
        </p:txBody>
      </p:sp>
      <p:pic>
        <p:nvPicPr>
          <p:cNvPr descr="Screenshot from 2016-11-28 07:23:07.png" id="373" name="Shape 373"/>
          <p:cNvPicPr preferRelativeResize="0"/>
          <p:nvPr/>
        </p:nvPicPr>
        <p:blipFill>
          <a:blip r:embed="rId3">
            <a:alphaModFix/>
          </a:blip>
          <a:stretch>
            <a:fillRect/>
          </a:stretch>
        </p:blipFill>
        <p:spPr>
          <a:xfrm>
            <a:off x="1157275" y="995287"/>
            <a:ext cx="6829425" cy="1990725"/>
          </a:xfrm>
          <a:prstGeom prst="rect">
            <a:avLst/>
          </a:prstGeom>
          <a:noFill/>
          <a:ln>
            <a:noFill/>
          </a:ln>
        </p:spPr>
      </p:pic>
      <p:pic>
        <p:nvPicPr>
          <p:cNvPr descr="Screenshot from 2016-11-28 07:23:56.png" id="374" name="Shape 374"/>
          <p:cNvPicPr preferRelativeResize="0"/>
          <p:nvPr/>
        </p:nvPicPr>
        <p:blipFill>
          <a:blip r:embed="rId4">
            <a:alphaModFix/>
          </a:blip>
          <a:stretch>
            <a:fillRect/>
          </a:stretch>
        </p:blipFill>
        <p:spPr>
          <a:xfrm>
            <a:off x="1152525" y="3142162"/>
            <a:ext cx="6838950" cy="16287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8" name="Shape 378"/>
        <p:cNvGrpSpPr/>
        <p:nvPr/>
      </p:nvGrpSpPr>
      <p:grpSpPr>
        <a:xfrm>
          <a:off x="0" y="0"/>
          <a:ext cx="0" cy="0"/>
          <a:chOff x="0" y="0"/>
          <a:chExt cx="0" cy="0"/>
        </a:xfrm>
      </p:grpSpPr>
      <p:sp>
        <p:nvSpPr>
          <p:cNvPr id="379" name="Shape 379"/>
          <p:cNvSpPr txBox="1"/>
          <p:nvPr>
            <p:ph type="title"/>
          </p:nvPr>
        </p:nvSpPr>
        <p:spPr>
          <a:xfrm>
            <a:off x="490250" y="488250"/>
            <a:ext cx="6227100" cy="4090800"/>
          </a:xfrm>
          <a:prstGeom prst="rect">
            <a:avLst/>
          </a:prstGeom>
        </p:spPr>
        <p:txBody>
          <a:bodyPr anchorCtr="0" anchor="ctr" bIns="91425" lIns="91425" rIns="91425" tIns="91425">
            <a:noAutofit/>
          </a:bodyPr>
          <a:lstStyle/>
          <a:p>
            <a:pPr lvl="0">
              <a:spcBef>
                <a:spcPts val="0"/>
              </a:spcBef>
              <a:buNone/>
            </a:pPr>
            <a:r>
              <a:rPr lang="en"/>
              <a:t>FINAL RESULTS</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3" name="Shape 143"/>
        <p:cNvGrpSpPr/>
        <p:nvPr/>
      </p:nvGrpSpPr>
      <p:grpSpPr>
        <a:xfrm>
          <a:off x="0" y="0"/>
          <a:ext cx="0" cy="0"/>
          <a:chOff x="0" y="0"/>
          <a:chExt cx="0" cy="0"/>
        </a:xfrm>
      </p:grpSpPr>
      <p:sp>
        <p:nvSpPr>
          <p:cNvPr id="144" name="Shape 144"/>
          <p:cNvSpPr txBox="1"/>
          <p:nvPr>
            <p:ph type="title"/>
          </p:nvPr>
        </p:nvSpPr>
        <p:spPr>
          <a:xfrm>
            <a:off x="460950" y="766125"/>
            <a:ext cx="8222100" cy="767700"/>
          </a:xfrm>
          <a:prstGeom prst="rect">
            <a:avLst/>
          </a:prstGeom>
        </p:spPr>
        <p:txBody>
          <a:bodyPr anchorCtr="0" anchor="b" bIns="91425" lIns="91425" rIns="91425" tIns="91425">
            <a:noAutofit/>
          </a:bodyPr>
          <a:lstStyle/>
          <a:p>
            <a:pPr lvl="0" rtl="0">
              <a:spcBef>
                <a:spcPts val="0"/>
              </a:spcBef>
              <a:buNone/>
            </a:pPr>
            <a:r>
              <a:rPr b="1" lang="en"/>
              <a:t>APPLICATIONS</a:t>
            </a:r>
          </a:p>
        </p:txBody>
      </p:sp>
      <p:sp>
        <p:nvSpPr>
          <p:cNvPr id="145" name="Shape 145"/>
          <p:cNvSpPr txBox="1"/>
          <p:nvPr>
            <p:ph idx="1" type="body"/>
          </p:nvPr>
        </p:nvSpPr>
        <p:spPr>
          <a:xfrm>
            <a:off x="280100" y="1908800"/>
            <a:ext cx="5518800" cy="3036900"/>
          </a:xfrm>
          <a:prstGeom prst="rect">
            <a:avLst/>
          </a:prstGeom>
        </p:spPr>
        <p:txBody>
          <a:bodyPr anchorCtr="0" anchor="t" bIns="91425" lIns="91425" rIns="91425" tIns="91425">
            <a:noAutofit/>
          </a:bodyPr>
          <a:lstStyle/>
          <a:p>
            <a:pPr indent="-330200" lvl="0" marL="457200" rtl="0">
              <a:spcBef>
                <a:spcPts val="0"/>
              </a:spcBef>
              <a:buClr>
                <a:srgbClr val="000000"/>
              </a:buClr>
              <a:buSzPct val="100000"/>
              <a:buFont typeface="Calibri"/>
              <a:buChar char="➔"/>
            </a:pPr>
            <a:r>
              <a:rPr lang="en" sz="1600">
                <a:solidFill>
                  <a:srgbClr val="000000"/>
                </a:solidFill>
                <a:latin typeface="Calibri"/>
                <a:ea typeface="Calibri"/>
                <a:cs typeface="Calibri"/>
                <a:sym typeface="Calibri"/>
              </a:rPr>
              <a:t>Assembly and repair are the major robotics application tasks. This can be posed as a jigsaw puzzle assembly problem.</a:t>
            </a:r>
            <a:br>
              <a:rPr lang="en" sz="1600">
                <a:solidFill>
                  <a:srgbClr val="000000"/>
                </a:solidFill>
                <a:latin typeface="Calibri"/>
                <a:ea typeface="Calibri"/>
                <a:cs typeface="Calibri"/>
                <a:sym typeface="Calibri"/>
              </a:rPr>
            </a:br>
          </a:p>
          <a:p>
            <a:pPr indent="-323850" lvl="0" marL="457200" rtl="0">
              <a:spcBef>
                <a:spcPts val="0"/>
              </a:spcBef>
              <a:buClr>
                <a:srgbClr val="000000"/>
              </a:buClr>
              <a:buSzPct val="93750"/>
              <a:buFont typeface="Calibri"/>
              <a:buChar char="➔"/>
            </a:pPr>
            <a:r>
              <a:rPr lang="en" sz="1600">
                <a:solidFill>
                  <a:srgbClr val="000000"/>
                </a:solidFill>
                <a:latin typeface="Calibri"/>
                <a:ea typeface="Calibri"/>
                <a:cs typeface="Calibri"/>
                <a:sym typeface="Calibri"/>
              </a:rPr>
              <a:t>The problem of multiple puzzles mixed into one is similar to restoring archaeological findings. For example when torn documents or broken artifacts are found mixed and lack parts.</a:t>
            </a:r>
            <a:r>
              <a:rPr lang="en" sz="1500">
                <a:solidFill>
                  <a:srgbClr val="000000"/>
                </a:solidFill>
                <a:latin typeface="Calibri"/>
                <a:ea typeface="Calibri"/>
                <a:cs typeface="Calibri"/>
                <a:sym typeface="Calibri"/>
              </a:rPr>
              <a:t> </a:t>
            </a:r>
          </a:p>
        </p:txBody>
      </p:sp>
      <p:pic>
        <p:nvPicPr>
          <p:cNvPr descr="trust-puzzle.jpg" id="146" name="Shape 146"/>
          <p:cNvPicPr preferRelativeResize="0"/>
          <p:nvPr/>
        </p:nvPicPr>
        <p:blipFill rotWithShape="1">
          <a:blip r:embed="rId3">
            <a:alphaModFix amt="79000"/>
          </a:blip>
          <a:srcRect b="11625" l="12238" r="11935" t="13372"/>
          <a:stretch/>
        </p:blipFill>
        <p:spPr>
          <a:xfrm>
            <a:off x="5798900" y="1824249"/>
            <a:ext cx="3345100" cy="33064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3" name="Shape 383"/>
        <p:cNvGrpSpPr/>
        <p:nvPr/>
      </p:nvGrpSpPr>
      <p:grpSpPr>
        <a:xfrm>
          <a:off x="0" y="0"/>
          <a:ext cx="0" cy="0"/>
          <a:chOff x="0" y="0"/>
          <a:chExt cx="0" cy="0"/>
        </a:xfrm>
      </p:grpSpPr>
      <p:sp>
        <p:nvSpPr>
          <p:cNvPr id="384" name="Shape 384"/>
          <p:cNvSpPr txBox="1"/>
          <p:nvPr>
            <p:ph type="title"/>
          </p:nvPr>
        </p:nvSpPr>
        <p:spPr>
          <a:xfrm>
            <a:off x="158700" y="460625"/>
            <a:ext cx="8826600" cy="602700"/>
          </a:xfrm>
          <a:prstGeom prst="rect">
            <a:avLst/>
          </a:prstGeom>
        </p:spPr>
        <p:txBody>
          <a:bodyPr anchorCtr="0" anchor="ctr" bIns="91425" lIns="91425" rIns="91425" tIns="91425">
            <a:noAutofit/>
          </a:bodyPr>
          <a:lstStyle/>
          <a:p>
            <a:pPr lvl="0" rtl="0">
              <a:spcBef>
                <a:spcPts val="0"/>
              </a:spcBef>
              <a:buNone/>
            </a:pPr>
            <a:r>
              <a:rPr b="1" lang="en" sz="2900"/>
              <a:t>Single images</a:t>
            </a:r>
          </a:p>
          <a:p>
            <a:pPr lvl="0" rtl="0">
              <a:spcBef>
                <a:spcPts val="0"/>
              </a:spcBef>
              <a:buNone/>
            </a:pPr>
            <a:r>
              <a:t/>
            </a:r>
            <a:endParaRPr b="1" sz="2900"/>
          </a:p>
          <a:p>
            <a:pPr lvl="0" rtl="0">
              <a:spcBef>
                <a:spcPts val="0"/>
              </a:spcBef>
              <a:buNone/>
            </a:pPr>
            <a:r>
              <a:t/>
            </a:r>
            <a:endParaRPr b="1" sz="2900"/>
          </a:p>
        </p:txBody>
      </p:sp>
      <p:pic>
        <p:nvPicPr>
          <p:cNvPr descr="jharna64.png" id="385" name="Shape 385"/>
          <p:cNvPicPr preferRelativeResize="0"/>
          <p:nvPr/>
        </p:nvPicPr>
        <p:blipFill>
          <a:blip r:embed="rId3">
            <a:alphaModFix/>
          </a:blip>
          <a:stretch>
            <a:fillRect/>
          </a:stretch>
        </p:blipFill>
        <p:spPr>
          <a:xfrm>
            <a:off x="64100" y="1063325"/>
            <a:ext cx="2952750" cy="2952750"/>
          </a:xfrm>
          <a:prstGeom prst="rect">
            <a:avLst/>
          </a:prstGeom>
          <a:noFill/>
          <a:ln>
            <a:noFill/>
          </a:ln>
        </p:spPr>
      </p:pic>
      <p:pic>
        <p:nvPicPr>
          <p:cNvPr descr="jharna64.jpg" id="386" name="Shape 386"/>
          <p:cNvPicPr preferRelativeResize="0"/>
          <p:nvPr/>
        </p:nvPicPr>
        <p:blipFill rotWithShape="1">
          <a:blip r:embed="rId4">
            <a:alphaModFix/>
          </a:blip>
          <a:srcRect b="40652" l="25315" r="33114" t="13230"/>
          <a:stretch/>
        </p:blipFill>
        <p:spPr>
          <a:xfrm>
            <a:off x="6523375" y="1353675"/>
            <a:ext cx="2461924" cy="2372049"/>
          </a:xfrm>
          <a:prstGeom prst="rect">
            <a:avLst/>
          </a:prstGeom>
          <a:noFill/>
          <a:ln>
            <a:noFill/>
          </a:ln>
        </p:spPr>
      </p:pic>
      <p:pic>
        <p:nvPicPr>
          <p:cNvPr descr="jharna.jpg" id="387" name="Shape 387"/>
          <p:cNvPicPr preferRelativeResize="0"/>
          <p:nvPr/>
        </p:nvPicPr>
        <p:blipFill>
          <a:blip r:embed="rId5">
            <a:alphaModFix/>
          </a:blip>
          <a:stretch>
            <a:fillRect/>
          </a:stretch>
        </p:blipFill>
        <p:spPr>
          <a:xfrm>
            <a:off x="3473375" y="1091900"/>
            <a:ext cx="2895600" cy="2895600"/>
          </a:xfrm>
          <a:prstGeom prst="rect">
            <a:avLst/>
          </a:prstGeom>
          <a:noFill/>
          <a:ln>
            <a:noFill/>
          </a:ln>
        </p:spPr>
      </p:pic>
      <p:sp>
        <p:nvSpPr>
          <p:cNvPr id="388" name="Shape 388"/>
          <p:cNvSpPr txBox="1"/>
          <p:nvPr/>
        </p:nvSpPr>
        <p:spPr>
          <a:xfrm>
            <a:off x="158700" y="4129125"/>
            <a:ext cx="3025800" cy="314700"/>
          </a:xfrm>
          <a:prstGeom prst="rect">
            <a:avLst/>
          </a:prstGeom>
          <a:noFill/>
          <a:ln>
            <a:noFill/>
          </a:ln>
        </p:spPr>
        <p:txBody>
          <a:bodyPr anchorCtr="0" anchor="t" bIns="91425" lIns="91425" rIns="91425" tIns="91425">
            <a:noAutofit/>
          </a:bodyPr>
          <a:lstStyle/>
          <a:p>
            <a:pPr lvl="0" rtl="0">
              <a:spcBef>
                <a:spcPts val="0"/>
              </a:spcBef>
              <a:buNone/>
            </a:pPr>
            <a:r>
              <a:rPr lang="en"/>
              <a:t>Input puzzle</a:t>
            </a:r>
          </a:p>
        </p:txBody>
      </p:sp>
      <p:sp>
        <p:nvSpPr>
          <p:cNvPr id="389" name="Shape 389"/>
          <p:cNvSpPr txBox="1"/>
          <p:nvPr/>
        </p:nvSpPr>
        <p:spPr>
          <a:xfrm>
            <a:off x="3408275" y="4016075"/>
            <a:ext cx="3025800" cy="314700"/>
          </a:xfrm>
          <a:prstGeom prst="rect">
            <a:avLst/>
          </a:prstGeom>
          <a:noFill/>
          <a:ln>
            <a:noFill/>
          </a:ln>
        </p:spPr>
        <p:txBody>
          <a:bodyPr anchorCtr="0" anchor="t" bIns="91425" lIns="91425" rIns="91425" tIns="91425">
            <a:noAutofit/>
          </a:bodyPr>
          <a:lstStyle/>
          <a:p>
            <a:pPr lvl="0" rtl="0">
              <a:spcBef>
                <a:spcPts val="0"/>
              </a:spcBef>
              <a:buNone/>
            </a:pPr>
            <a:r>
              <a:rPr lang="en"/>
              <a:t>Original image</a:t>
            </a:r>
          </a:p>
        </p:txBody>
      </p:sp>
      <p:sp>
        <p:nvSpPr>
          <p:cNvPr id="390" name="Shape 390"/>
          <p:cNvSpPr txBox="1"/>
          <p:nvPr/>
        </p:nvSpPr>
        <p:spPr>
          <a:xfrm>
            <a:off x="6572150" y="3814425"/>
            <a:ext cx="3025800" cy="314700"/>
          </a:xfrm>
          <a:prstGeom prst="rect">
            <a:avLst/>
          </a:prstGeom>
          <a:noFill/>
          <a:ln>
            <a:noFill/>
          </a:ln>
        </p:spPr>
        <p:txBody>
          <a:bodyPr anchorCtr="0" anchor="t" bIns="91425" lIns="91425" rIns="91425" tIns="91425">
            <a:noAutofit/>
          </a:bodyPr>
          <a:lstStyle/>
          <a:p>
            <a:pPr lvl="0" rtl="0">
              <a:spcBef>
                <a:spcPts val="0"/>
              </a:spcBef>
              <a:buNone/>
            </a:pPr>
            <a:r>
              <a:rPr lang="en"/>
              <a:t>Solved image</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4" name="Shape 394"/>
        <p:cNvGrpSpPr/>
        <p:nvPr/>
      </p:nvGrpSpPr>
      <p:grpSpPr>
        <a:xfrm>
          <a:off x="0" y="0"/>
          <a:ext cx="0" cy="0"/>
          <a:chOff x="0" y="0"/>
          <a:chExt cx="0" cy="0"/>
        </a:xfrm>
      </p:grpSpPr>
      <p:sp>
        <p:nvSpPr>
          <p:cNvPr id="395" name="Shape 395"/>
          <p:cNvSpPr txBox="1"/>
          <p:nvPr>
            <p:ph type="title"/>
          </p:nvPr>
        </p:nvSpPr>
        <p:spPr>
          <a:xfrm>
            <a:off x="158700" y="460625"/>
            <a:ext cx="8826600" cy="602700"/>
          </a:xfrm>
          <a:prstGeom prst="rect">
            <a:avLst/>
          </a:prstGeom>
        </p:spPr>
        <p:txBody>
          <a:bodyPr anchorCtr="0" anchor="ctr" bIns="91425" lIns="91425" rIns="91425" tIns="91425">
            <a:noAutofit/>
          </a:bodyPr>
          <a:lstStyle/>
          <a:p>
            <a:pPr lvl="0" rtl="0">
              <a:spcBef>
                <a:spcPts val="0"/>
              </a:spcBef>
              <a:buNone/>
            </a:pPr>
            <a:r>
              <a:rPr b="1" lang="en" sz="2900"/>
              <a:t>Missing pieces</a:t>
            </a:r>
          </a:p>
          <a:p>
            <a:pPr lvl="0" rtl="0">
              <a:spcBef>
                <a:spcPts val="0"/>
              </a:spcBef>
              <a:buNone/>
            </a:pPr>
            <a:r>
              <a:t/>
            </a:r>
            <a:endParaRPr b="1" sz="2900"/>
          </a:p>
          <a:p>
            <a:pPr lvl="0" rtl="0">
              <a:spcBef>
                <a:spcPts val="0"/>
              </a:spcBef>
              <a:buNone/>
            </a:pPr>
            <a:r>
              <a:t/>
            </a:r>
            <a:endParaRPr b="1" sz="2900"/>
          </a:p>
        </p:txBody>
      </p:sp>
      <p:pic>
        <p:nvPicPr>
          <p:cNvPr descr="missshow.jpg" id="396" name="Shape 396"/>
          <p:cNvPicPr preferRelativeResize="0"/>
          <p:nvPr/>
        </p:nvPicPr>
        <p:blipFill rotWithShape="1">
          <a:blip r:embed="rId3">
            <a:alphaModFix/>
          </a:blip>
          <a:srcRect b="53184" l="41092" r="22801" t="4471"/>
          <a:stretch/>
        </p:blipFill>
        <p:spPr>
          <a:xfrm>
            <a:off x="750350" y="1123825"/>
            <a:ext cx="2662525" cy="2797325"/>
          </a:xfrm>
          <a:prstGeom prst="rect">
            <a:avLst/>
          </a:prstGeom>
          <a:noFill/>
          <a:ln>
            <a:noFill/>
          </a:ln>
        </p:spPr>
      </p:pic>
      <p:pic>
        <p:nvPicPr>
          <p:cNvPr descr="nadimissing4.jpg" id="397" name="Shape 397"/>
          <p:cNvPicPr preferRelativeResize="0"/>
          <p:nvPr/>
        </p:nvPicPr>
        <p:blipFill rotWithShape="1">
          <a:blip r:embed="rId4">
            <a:alphaModFix/>
          </a:blip>
          <a:srcRect b="42717" l="31663" r="40829" t="14594"/>
          <a:stretch/>
        </p:blipFill>
        <p:spPr>
          <a:xfrm>
            <a:off x="5579200" y="542612"/>
            <a:ext cx="2529375" cy="3959749"/>
          </a:xfrm>
          <a:prstGeom prst="rect">
            <a:avLst/>
          </a:prstGeom>
          <a:noFill/>
          <a:ln>
            <a:noFill/>
          </a:ln>
        </p:spPr>
      </p:pic>
      <p:sp>
        <p:nvSpPr>
          <p:cNvPr id="398" name="Shape 398"/>
          <p:cNvSpPr txBox="1"/>
          <p:nvPr/>
        </p:nvSpPr>
        <p:spPr>
          <a:xfrm>
            <a:off x="484100" y="3921150"/>
            <a:ext cx="3025800" cy="314700"/>
          </a:xfrm>
          <a:prstGeom prst="rect">
            <a:avLst/>
          </a:prstGeom>
          <a:noFill/>
          <a:ln>
            <a:noFill/>
          </a:ln>
        </p:spPr>
        <p:txBody>
          <a:bodyPr anchorCtr="0" anchor="t" bIns="91425" lIns="91425" rIns="91425" tIns="91425">
            <a:noAutofit/>
          </a:bodyPr>
          <a:lstStyle/>
          <a:p>
            <a:pPr lvl="0" rtl="0">
              <a:spcBef>
                <a:spcPts val="0"/>
              </a:spcBef>
              <a:buNone/>
            </a:pPr>
            <a:r>
              <a:rPr lang="en"/>
              <a:t>Puzzle with 1/5th pieces missing</a:t>
            </a:r>
          </a:p>
        </p:txBody>
      </p:sp>
      <p:sp>
        <p:nvSpPr>
          <p:cNvPr id="399" name="Shape 399"/>
          <p:cNvSpPr txBox="1"/>
          <p:nvPr/>
        </p:nvSpPr>
        <p:spPr>
          <a:xfrm>
            <a:off x="5465300" y="4502350"/>
            <a:ext cx="3025800" cy="314700"/>
          </a:xfrm>
          <a:prstGeom prst="rect">
            <a:avLst/>
          </a:prstGeom>
          <a:noFill/>
          <a:ln>
            <a:noFill/>
          </a:ln>
        </p:spPr>
        <p:txBody>
          <a:bodyPr anchorCtr="0" anchor="t" bIns="91425" lIns="91425" rIns="91425" tIns="91425">
            <a:noAutofit/>
          </a:bodyPr>
          <a:lstStyle/>
          <a:p>
            <a:pPr lvl="0" rtl="0">
              <a:spcBef>
                <a:spcPts val="0"/>
              </a:spcBef>
              <a:buNone/>
            </a:pPr>
            <a:r>
              <a:rPr lang="en"/>
              <a:t>Puzzle with 1/4th pieces missing</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3" name="Shape 403"/>
        <p:cNvGrpSpPr/>
        <p:nvPr/>
      </p:nvGrpSpPr>
      <p:grpSpPr>
        <a:xfrm>
          <a:off x="0" y="0"/>
          <a:ext cx="0" cy="0"/>
          <a:chOff x="0" y="0"/>
          <a:chExt cx="0" cy="0"/>
        </a:xfrm>
      </p:grpSpPr>
      <p:sp>
        <p:nvSpPr>
          <p:cNvPr id="404" name="Shape 404"/>
          <p:cNvSpPr txBox="1"/>
          <p:nvPr>
            <p:ph type="title"/>
          </p:nvPr>
        </p:nvSpPr>
        <p:spPr>
          <a:xfrm>
            <a:off x="158700" y="460625"/>
            <a:ext cx="8826600" cy="602700"/>
          </a:xfrm>
          <a:prstGeom prst="rect">
            <a:avLst/>
          </a:prstGeom>
        </p:spPr>
        <p:txBody>
          <a:bodyPr anchorCtr="0" anchor="ctr" bIns="91425" lIns="91425" rIns="91425" tIns="91425">
            <a:noAutofit/>
          </a:bodyPr>
          <a:lstStyle/>
          <a:p>
            <a:pPr lvl="0" rtl="0">
              <a:spcBef>
                <a:spcPts val="0"/>
              </a:spcBef>
              <a:buNone/>
            </a:pPr>
            <a:r>
              <a:rPr b="1" lang="en" sz="2900"/>
              <a:t>Missing pieces</a:t>
            </a:r>
          </a:p>
          <a:p>
            <a:pPr lvl="0" rtl="0">
              <a:spcBef>
                <a:spcPts val="0"/>
              </a:spcBef>
              <a:buNone/>
            </a:pPr>
            <a:r>
              <a:t/>
            </a:r>
            <a:endParaRPr b="1" sz="2900"/>
          </a:p>
          <a:p>
            <a:pPr lvl="0" rtl="0">
              <a:spcBef>
                <a:spcPts val="0"/>
              </a:spcBef>
              <a:buNone/>
            </a:pPr>
            <a:r>
              <a:t/>
            </a:r>
            <a:endParaRPr b="1" sz="2900"/>
          </a:p>
        </p:txBody>
      </p:sp>
      <p:pic>
        <p:nvPicPr>
          <p:cNvPr descr="correctedmissing3.png" id="405" name="Shape 405"/>
          <p:cNvPicPr preferRelativeResize="0"/>
          <p:nvPr/>
        </p:nvPicPr>
        <p:blipFill>
          <a:blip r:embed="rId3">
            <a:alphaModFix/>
          </a:blip>
          <a:stretch>
            <a:fillRect/>
          </a:stretch>
        </p:blipFill>
        <p:spPr>
          <a:xfrm>
            <a:off x="76200" y="821300"/>
            <a:ext cx="8991600" cy="3797408"/>
          </a:xfrm>
          <a:prstGeom prst="rect">
            <a:avLst/>
          </a:prstGeom>
          <a:noFill/>
          <a:ln>
            <a:noFill/>
          </a:ln>
        </p:spPr>
      </p:pic>
      <p:sp>
        <p:nvSpPr>
          <p:cNvPr id="406" name="Shape 406"/>
          <p:cNvSpPr txBox="1"/>
          <p:nvPr/>
        </p:nvSpPr>
        <p:spPr>
          <a:xfrm>
            <a:off x="2142125" y="4514175"/>
            <a:ext cx="3025800" cy="314700"/>
          </a:xfrm>
          <a:prstGeom prst="rect">
            <a:avLst/>
          </a:prstGeom>
          <a:noFill/>
          <a:ln>
            <a:noFill/>
          </a:ln>
        </p:spPr>
        <p:txBody>
          <a:bodyPr anchorCtr="0" anchor="t" bIns="91425" lIns="91425" rIns="91425" tIns="91425">
            <a:noAutofit/>
          </a:bodyPr>
          <a:lstStyle/>
          <a:p>
            <a:pPr lvl="0" rtl="0">
              <a:spcBef>
                <a:spcPts val="0"/>
              </a:spcBef>
              <a:buNone/>
            </a:pPr>
            <a:r>
              <a:rPr lang="en"/>
              <a:t>Puzzle with 1/3rd pieces missing</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0" name="Shape 410"/>
        <p:cNvGrpSpPr/>
        <p:nvPr/>
      </p:nvGrpSpPr>
      <p:grpSpPr>
        <a:xfrm>
          <a:off x="0" y="0"/>
          <a:ext cx="0" cy="0"/>
          <a:chOff x="0" y="0"/>
          <a:chExt cx="0" cy="0"/>
        </a:xfrm>
      </p:grpSpPr>
      <p:sp>
        <p:nvSpPr>
          <p:cNvPr id="411" name="Shape 411"/>
          <p:cNvSpPr txBox="1"/>
          <p:nvPr>
            <p:ph type="title"/>
          </p:nvPr>
        </p:nvSpPr>
        <p:spPr>
          <a:xfrm>
            <a:off x="158700" y="460625"/>
            <a:ext cx="8826600" cy="602700"/>
          </a:xfrm>
          <a:prstGeom prst="rect">
            <a:avLst/>
          </a:prstGeom>
        </p:spPr>
        <p:txBody>
          <a:bodyPr anchorCtr="0" anchor="ctr" bIns="91425" lIns="91425" rIns="91425" tIns="91425">
            <a:noAutofit/>
          </a:bodyPr>
          <a:lstStyle/>
          <a:p>
            <a:pPr lvl="0" rtl="0">
              <a:spcBef>
                <a:spcPts val="0"/>
              </a:spcBef>
              <a:buNone/>
            </a:pPr>
            <a:r>
              <a:rPr b="1" lang="en" sz="2900"/>
              <a:t>Multiple puzzles in one</a:t>
            </a:r>
          </a:p>
          <a:p>
            <a:pPr lvl="0" rtl="0">
              <a:spcBef>
                <a:spcPts val="0"/>
              </a:spcBef>
              <a:buNone/>
            </a:pPr>
            <a:r>
              <a:t/>
            </a:r>
            <a:endParaRPr b="1" sz="2900"/>
          </a:p>
          <a:p>
            <a:pPr lvl="0" rtl="0">
              <a:spcBef>
                <a:spcPts val="0"/>
              </a:spcBef>
              <a:buNone/>
            </a:pPr>
            <a:r>
              <a:t/>
            </a:r>
            <a:endParaRPr b="1" sz="2900"/>
          </a:p>
        </p:txBody>
      </p:sp>
      <p:pic>
        <p:nvPicPr>
          <p:cNvPr descr="titlilena_1.jpg" id="412" name="Shape 412"/>
          <p:cNvPicPr preferRelativeResize="0"/>
          <p:nvPr/>
        </p:nvPicPr>
        <p:blipFill rotWithShape="1">
          <a:blip r:embed="rId3">
            <a:alphaModFix/>
          </a:blip>
          <a:srcRect b="36704" l="22560" r="30749" t="28471"/>
          <a:stretch/>
        </p:blipFill>
        <p:spPr>
          <a:xfrm>
            <a:off x="6189650" y="726124"/>
            <a:ext cx="2795650" cy="1791149"/>
          </a:xfrm>
          <a:prstGeom prst="rect">
            <a:avLst/>
          </a:prstGeom>
          <a:noFill/>
          <a:ln>
            <a:noFill/>
          </a:ln>
        </p:spPr>
      </p:pic>
      <p:pic>
        <p:nvPicPr>
          <p:cNvPr descr="titlilena_2.jpg" id="413" name="Shape 413"/>
          <p:cNvPicPr preferRelativeResize="0"/>
          <p:nvPr/>
        </p:nvPicPr>
        <p:blipFill rotWithShape="1">
          <a:blip r:embed="rId4">
            <a:alphaModFix/>
          </a:blip>
          <a:srcRect b="46352" l="15684" r="43691" t="28468"/>
          <a:stretch/>
        </p:blipFill>
        <p:spPr>
          <a:xfrm>
            <a:off x="6711450" y="2589900"/>
            <a:ext cx="2432549" cy="1294950"/>
          </a:xfrm>
          <a:prstGeom prst="rect">
            <a:avLst/>
          </a:prstGeom>
          <a:noFill/>
          <a:ln>
            <a:noFill/>
          </a:ln>
        </p:spPr>
      </p:pic>
      <p:pic>
        <p:nvPicPr>
          <p:cNvPr descr="titlilena64.png" id="414" name="Shape 414"/>
          <p:cNvPicPr preferRelativeResize="0"/>
          <p:nvPr/>
        </p:nvPicPr>
        <p:blipFill>
          <a:blip r:embed="rId5">
            <a:alphaModFix/>
          </a:blip>
          <a:stretch>
            <a:fillRect/>
          </a:stretch>
        </p:blipFill>
        <p:spPr>
          <a:xfrm>
            <a:off x="158700" y="1355475"/>
            <a:ext cx="2432550" cy="2432550"/>
          </a:xfrm>
          <a:prstGeom prst="rect">
            <a:avLst/>
          </a:prstGeom>
          <a:noFill/>
          <a:ln>
            <a:noFill/>
          </a:ln>
        </p:spPr>
      </p:pic>
      <p:pic>
        <p:nvPicPr>
          <p:cNvPr descr="titlilena.jpg" id="415" name="Shape 415"/>
          <p:cNvPicPr preferRelativeResize="0"/>
          <p:nvPr/>
        </p:nvPicPr>
        <p:blipFill>
          <a:blip r:embed="rId6">
            <a:alphaModFix/>
          </a:blip>
          <a:stretch>
            <a:fillRect/>
          </a:stretch>
        </p:blipFill>
        <p:spPr>
          <a:xfrm>
            <a:off x="3180325" y="1361625"/>
            <a:ext cx="2420249" cy="2420249"/>
          </a:xfrm>
          <a:prstGeom prst="rect">
            <a:avLst/>
          </a:prstGeom>
          <a:noFill/>
          <a:ln>
            <a:noFill/>
          </a:ln>
        </p:spPr>
      </p:pic>
      <p:sp>
        <p:nvSpPr>
          <p:cNvPr id="416" name="Shape 416"/>
          <p:cNvSpPr txBox="1"/>
          <p:nvPr/>
        </p:nvSpPr>
        <p:spPr>
          <a:xfrm>
            <a:off x="158700" y="3884850"/>
            <a:ext cx="3025800" cy="314700"/>
          </a:xfrm>
          <a:prstGeom prst="rect">
            <a:avLst/>
          </a:prstGeom>
          <a:noFill/>
          <a:ln>
            <a:noFill/>
          </a:ln>
        </p:spPr>
        <p:txBody>
          <a:bodyPr anchorCtr="0" anchor="t" bIns="91425" lIns="91425" rIns="91425" tIns="91425">
            <a:noAutofit/>
          </a:bodyPr>
          <a:lstStyle/>
          <a:p>
            <a:pPr lvl="0" rtl="0">
              <a:spcBef>
                <a:spcPts val="0"/>
              </a:spcBef>
              <a:buNone/>
            </a:pPr>
            <a:r>
              <a:rPr lang="en"/>
              <a:t>Input puzzle</a:t>
            </a:r>
          </a:p>
        </p:txBody>
      </p:sp>
      <p:sp>
        <p:nvSpPr>
          <p:cNvPr id="417" name="Shape 417"/>
          <p:cNvSpPr txBox="1"/>
          <p:nvPr/>
        </p:nvSpPr>
        <p:spPr>
          <a:xfrm>
            <a:off x="3311125" y="3570150"/>
            <a:ext cx="3025800" cy="314700"/>
          </a:xfrm>
          <a:prstGeom prst="rect">
            <a:avLst/>
          </a:prstGeom>
          <a:noFill/>
          <a:ln>
            <a:noFill/>
          </a:ln>
        </p:spPr>
        <p:txBody>
          <a:bodyPr anchorCtr="0" anchor="t" bIns="91425" lIns="91425" rIns="91425" tIns="91425">
            <a:noAutofit/>
          </a:bodyPr>
          <a:lstStyle/>
          <a:p>
            <a:pPr lvl="0" rtl="0">
              <a:spcBef>
                <a:spcPts val="0"/>
              </a:spcBef>
              <a:buNone/>
            </a:pPr>
            <a:r>
              <a:rPr lang="en"/>
              <a:t>Original image</a:t>
            </a:r>
          </a:p>
        </p:txBody>
      </p:sp>
      <p:sp>
        <p:nvSpPr>
          <p:cNvPr id="418" name="Shape 418"/>
          <p:cNvSpPr txBox="1"/>
          <p:nvPr/>
        </p:nvSpPr>
        <p:spPr>
          <a:xfrm>
            <a:off x="6414825" y="4129125"/>
            <a:ext cx="3025800" cy="314700"/>
          </a:xfrm>
          <a:prstGeom prst="rect">
            <a:avLst/>
          </a:prstGeom>
          <a:noFill/>
          <a:ln>
            <a:noFill/>
          </a:ln>
        </p:spPr>
        <p:txBody>
          <a:bodyPr anchorCtr="0" anchor="t" bIns="91425" lIns="91425" rIns="91425" tIns="91425">
            <a:noAutofit/>
          </a:bodyPr>
          <a:lstStyle/>
          <a:p>
            <a:pPr lvl="0" rtl="0">
              <a:spcBef>
                <a:spcPts val="0"/>
              </a:spcBef>
              <a:buNone/>
            </a:pPr>
            <a:r>
              <a:rPr lang="en"/>
              <a:t>Solved images</a:t>
            </a: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2" name="Shape 422"/>
        <p:cNvGrpSpPr/>
        <p:nvPr/>
      </p:nvGrpSpPr>
      <p:grpSpPr>
        <a:xfrm>
          <a:off x="0" y="0"/>
          <a:ext cx="0" cy="0"/>
          <a:chOff x="0" y="0"/>
          <a:chExt cx="0" cy="0"/>
        </a:xfrm>
      </p:grpSpPr>
      <p:sp>
        <p:nvSpPr>
          <p:cNvPr id="423" name="Shape 423"/>
          <p:cNvSpPr txBox="1"/>
          <p:nvPr>
            <p:ph type="title"/>
          </p:nvPr>
        </p:nvSpPr>
        <p:spPr>
          <a:xfrm>
            <a:off x="158700" y="460625"/>
            <a:ext cx="8826600" cy="602700"/>
          </a:xfrm>
          <a:prstGeom prst="rect">
            <a:avLst/>
          </a:prstGeom>
        </p:spPr>
        <p:txBody>
          <a:bodyPr anchorCtr="0" anchor="ctr" bIns="91425" lIns="91425" rIns="91425" tIns="91425">
            <a:noAutofit/>
          </a:bodyPr>
          <a:lstStyle/>
          <a:p>
            <a:pPr lvl="0" rtl="0">
              <a:spcBef>
                <a:spcPts val="0"/>
              </a:spcBef>
              <a:buNone/>
            </a:pPr>
            <a:r>
              <a:rPr b="1" lang="en" sz="2900"/>
              <a:t>Multiple puzzles in one</a:t>
            </a:r>
          </a:p>
          <a:p>
            <a:pPr lvl="0" rtl="0">
              <a:spcBef>
                <a:spcPts val="0"/>
              </a:spcBef>
              <a:buNone/>
            </a:pPr>
            <a:r>
              <a:t/>
            </a:r>
            <a:endParaRPr b="1" sz="2900"/>
          </a:p>
          <a:p>
            <a:pPr lvl="0" rtl="0">
              <a:spcBef>
                <a:spcPts val="0"/>
              </a:spcBef>
              <a:buNone/>
            </a:pPr>
            <a:r>
              <a:t/>
            </a:r>
            <a:endParaRPr b="1" sz="2900"/>
          </a:p>
        </p:txBody>
      </p:sp>
      <p:pic>
        <p:nvPicPr>
          <p:cNvPr descr="titlilenanadijharna_1.jpg" id="424" name="Shape 424"/>
          <p:cNvPicPr preferRelativeResize="0"/>
          <p:nvPr/>
        </p:nvPicPr>
        <p:blipFill rotWithShape="1">
          <a:blip r:embed="rId3">
            <a:alphaModFix/>
          </a:blip>
          <a:srcRect b="44470" l="36648" r="36960" t="27294"/>
          <a:stretch/>
        </p:blipFill>
        <p:spPr>
          <a:xfrm>
            <a:off x="5591300" y="750350"/>
            <a:ext cx="1597500" cy="1452275"/>
          </a:xfrm>
          <a:prstGeom prst="rect">
            <a:avLst/>
          </a:prstGeom>
          <a:noFill/>
          <a:ln>
            <a:noFill/>
          </a:ln>
        </p:spPr>
      </p:pic>
      <p:pic>
        <p:nvPicPr>
          <p:cNvPr descr="titlilenanadijharna_2.jpg" id="425" name="Shape 425"/>
          <p:cNvPicPr preferRelativeResize="0"/>
          <p:nvPr/>
        </p:nvPicPr>
        <p:blipFill rotWithShape="1">
          <a:blip r:embed="rId4">
            <a:alphaModFix/>
          </a:blip>
          <a:srcRect b="47762" l="39536" r="40454" t="8958"/>
          <a:stretch/>
        </p:blipFill>
        <p:spPr>
          <a:xfrm>
            <a:off x="7648700" y="2459200"/>
            <a:ext cx="1198124" cy="2226099"/>
          </a:xfrm>
          <a:prstGeom prst="rect">
            <a:avLst/>
          </a:prstGeom>
          <a:noFill/>
          <a:ln>
            <a:noFill/>
          </a:ln>
        </p:spPr>
      </p:pic>
      <p:pic>
        <p:nvPicPr>
          <p:cNvPr descr="titlilenanadijharna_3.jpg" id="426" name="Shape 426"/>
          <p:cNvPicPr preferRelativeResize="0"/>
          <p:nvPr/>
        </p:nvPicPr>
        <p:blipFill rotWithShape="1">
          <a:blip r:embed="rId5">
            <a:alphaModFix/>
          </a:blip>
          <a:srcRect b="45882" l="38118" r="41872" t="27293"/>
          <a:stretch/>
        </p:blipFill>
        <p:spPr>
          <a:xfrm>
            <a:off x="7467175" y="786650"/>
            <a:ext cx="1198124" cy="1379674"/>
          </a:xfrm>
          <a:prstGeom prst="rect">
            <a:avLst/>
          </a:prstGeom>
          <a:noFill/>
          <a:ln>
            <a:noFill/>
          </a:ln>
        </p:spPr>
      </p:pic>
      <p:pic>
        <p:nvPicPr>
          <p:cNvPr descr="titlilenanadijharna.jpg" id="427" name="Shape 427"/>
          <p:cNvPicPr preferRelativeResize="0"/>
          <p:nvPr/>
        </p:nvPicPr>
        <p:blipFill>
          <a:blip r:embed="rId6">
            <a:alphaModFix/>
          </a:blip>
          <a:stretch>
            <a:fillRect/>
          </a:stretch>
        </p:blipFill>
        <p:spPr>
          <a:xfrm>
            <a:off x="3005249" y="1549624"/>
            <a:ext cx="2226100" cy="2226100"/>
          </a:xfrm>
          <a:prstGeom prst="rect">
            <a:avLst/>
          </a:prstGeom>
          <a:noFill/>
          <a:ln>
            <a:noFill/>
          </a:ln>
        </p:spPr>
      </p:pic>
      <p:pic>
        <p:nvPicPr>
          <p:cNvPr descr="titlilenanadijharna64.png" id="428" name="Shape 428"/>
          <p:cNvPicPr preferRelativeResize="0"/>
          <p:nvPr/>
        </p:nvPicPr>
        <p:blipFill>
          <a:blip r:embed="rId7">
            <a:alphaModFix/>
          </a:blip>
          <a:stretch>
            <a:fillRect/>
          </a:stretch>
        </p:blipFill>
        <p:spPr>
          <a:xfrm>
            <a:off x="158700" y="1501537"/>
            <a:ext cx="2322274" cy="2322274"/>
          </a:xfrm>
          <a:prstGeom prst="rect">
            <a:avLst/>
          </a:prstGeom>
          <a:noFill/>
          <a:ln>
            <a:noFill/>
          </a:ln>
        </p:spPr>
      </p:pic>
      <p:sp>
        <p:nvSpPr>
          <p:cNvPr id="429" name="Shape 429"/>
          <p:cNvSpPr txBox="1"/>
          <p:nvPr/>
        </p:nvSpPr>
        <p:spPr>
          <a:xfrm>
            <a:off x="158700" y="3896950"/>
            <a:ext cx="3025800" cy="314700"/>
          </a:xfrm>
          <a:prstGeom prst="rect">
            <a:avLst/>
          </a:prstGeom>
          <a:noFill/>
          <a:ln>
            <a:noFill/>
          </a:ln>
        </p:spPr>
        <p:txBody>
          <a:bodyPr anchorCtr="0" anchor="t" bIns="91425" lIns="91425" rIns="91425" tIns="91425">
            <a:noAutofit/>
          </a:bodyPr>
          <a:lstStyle/>
          <a:p>
            <a:pPr lvl="0" rtl="0">
              <a:spcBef>
                <a:spcPts val="0"/>
              </a:spcBef>
              <a:buNone/>
            </a:pPr>
            <a:r>
              <a:rPr lang="en"/>
              <a:t>Input puzzle</a:t>
            </a:r>
          </a:p>
        </p:txBody>
      </p:sp>
      <p:sp>
        <p:nvSpPr>
          <p:cNvPr id="430" name="Shape 430"/>
          <p:cNvSpPr txBox="1"/>
          <p:nvPr/>
        </p:nvSpPr>
        <p:spPr>
          <a:xfrm>
            <a:off x="3059100" y="3896950"/>
            <a:ext cx="3025800" cy="314700"/>
          </a:xfrm>
          <a:prstGeom prst="rect">
            <a:avLst/>
          </a:prstGeom>
          <a:noFill/>
          <a:ln>
            <a:noFill/>
          </a:ln>
        </p:spPr>
        <p:txBody>
          <a:bodyPr anchorCtr="0" anchor="t" bIns="91425" lIns="91425" rIns="91425" tIns="91425">
            <a:noAutofit/>
          </a:bodyPr>
          <a:lstStyle/>
          <a:p>
            <a:pPr lvl="0" rtl="0">
              <a:spcBef>
                <a:spcPts val="0"/>
              </a:spcBef>
              <a:buNone/>
            </a:pPr>
            <a:r>
              <a:rPr lang="en"/>
              <a:t>Original image</a:t>
            </a:r>
          </a:p>
        </p:txBody>
      </p:sp>
      <p:sp>
        <p:nvSpPr>
          <p:cNvPr id="431" name="Shape 431"/>
          <p:cNvSpPr txBox="1"/>
          <p:nvPr/>
        </p:nvSpPr>
        <p:spPr>
          <a:xfrm>
            <a:off x="5690350" y="2505325"/>
            <a:ext cx="3025800" cy="314700"/>
          </a:xfrm>
          <a:prstGeom prst="rect">
            <a:avLst/>
          </a:prstGeom>
          <a:noFill/>
          <a:ln>
            <a:noFill/>
          </a:ln>
        </p:spPr>
        <p:txBody>
          <a:bodyPr anchorCtr="0" anchor="t" bIns="91425" lIns="91425" rIns="91425" tIns="91425">
            <a:noAutofit/>
          </a:bodyPr>
          <a:lstStyle/>
          <a:p>
            <a:pPr lvl="0">
              <a:spcBef>
                <a:spcPts val="0"/>
              </a:spcBef>
              <a:buNone/>
            </a:pPr>
            <a:r>
              <a:rPr lang="en"/>
              <a:t>Output images</a:t>
            </a:r>
          </a:p>
          <a:p>
            <a:pPr lvl="0" rtl="0">
              <a:spcBef>
                <a:spcPts val="0"/>
              </a:spcBef>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5" name="Shape 435"/>
        <p:cNvGrpSpPr/>
        <p:nvPr/>
      </p:nvGrpSpPr>
      <p:grpSpPr>
        <a:xfrm>
          <a:off x="0" y="0"/>
          <a:ext cx="0" cy="0"/>
          <a:chOff x="0" y="0"/>
          <a:chExt cx="0" cy="0"/>
        </a:xfrm>
      </p:grpSpPr>
      <p:sp>
        <p:nvSpPr>
          <p:cNvPr id="436" name="Shape 436"/>
          <p:cNvSpPr txBox="1"/>
          <p:nvPr>
            <p:ph type="title"/>
          </p:nvPr>
        </p:nvSpPr>
        <p:spPr>
          <a:xfrm>
            <a:off x="490250" y="488250"/>
            <a:ext cx="8461500" cy="4090800"/>
          </a:xfrm>
          <a:prstGeom prst="rect">
            <a:avLst/>
          </a:prstGeom>
        </p:spPr>
        <p:txBody>
          <a:bodyPr anchorCtr="0" anchor="ctr" bIns="91425" lIns="91425" rIns="91425" tIns="91425">
            <a:noAutofit/>
          </a:bodyPr>
          <a:lstStyle/>
          <a:p>
            <a:pPr lvl="0" rtl="0">
              <a:spcBef>
                <a:spcPts val="0"/>
              </a:spcBef>
              <a:buNone/>
            </a:pPr>
            <a:r>
              <a:rPr lang="en" sz="4500"/>
              <a:t>CHALLENGES &amp; LIMITATIONS</a:t>
            </a: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0" name="Shape 440"/>
        <p:cNvGrpSpPr/>
        <p:nvPr/>
      </p:nvGrpSpPr>
      <p:grpSpPr>
        <a:xfrm>
          <a:off x="0" y="0"/>
          <a:ext cx="0" cy="0"/>
          <a:chOff x="0" y="0"/>
          <a:chExt cx="0" cy="0"/>
        </a:xfrm>
      </p:grpSpPr>
      <p:sp>
        <p:nvSpPr>
          <p:cNvPr id="441" name="Shape 441"/>
          <p:cNvSpPr txBox="1"/>
          <p:nvPr/>
        </p:nvSpPr>
        <p:spPr>
          <a:xfrm>
            <a:off x="420375" y="346200"/>
            <a:ext cx="7950300" cy="3969000"/>
          </a:xfrm>
          <a:prstGeom prst="rect">
            <a:avLst/>
          </a:prstGeom>
          <a:noFill/>
          <a:ln>
            <a:noFill/>
          </a:ln>
        </p:spPr>
        <p:txBody>
          <a:bodyPr anchorCtr="0" anchor="t" bIns="91425" lIns="91425" rIns="91425" tIns="91425">
            <a:noAutofit/>
          </a:bodyPr>
          <a:lstStyle/>
          <a:p>
            <a:pPr indent="-330200" lvl="0" marL="457200" rtl="0">
              <a:lnSpc>
                <a:spcPct val="115000"/>
              </a:lnSpc>
              <a:spcBef>
                <a:spcPts val="0"/>
              </a:spcBef>
              <a:buSzPct val="100000"/>
              <a:buFont typeface="Calibri"/>
              <a:buChar char="➔"/>
            </a:pPr>
            <a:r>
              <a:rPr lang="en" sz="1600">
                <a:latin typeface="Calibri"/>
                <a:ea typeface="Calibri"/>
                <a:cs typeface="Calibri"/>
                <a:sym typeface="Calibri"/>
              </a:rPr>
              <a:t>The algorithm has a high complexity, working with large number of puzzle pieces is difficult.</a:t>
            </a:r>
          </a:p>
          <a:p>
            <a:pPr indent="-330200" lvl="0" marL="457200" rtl="0">
              <a:lnSpc>
                <a:spcPct val="115000"/>
              </a:lnSpc>
              <a:spcBef>
                <a:spcPts val="0"/>
              </a:spcBef>
              <a:buSzPct val="100000"/>
              <a:buFont typeface="Calibri"/>
              <a:buChar char="➔"/>
            </a:pPr>
            <a:r>
              <a:rPr lang="en" sz="1600">
                <a:latin typeface="Calibri"/>
                <a:ea typeface="Calibri"/>
                <a:cs typeface="Calibri"/>
                <a:sym typeface="Calibri"/>
              </a:rPr>
              <a:t>We were not able to efficiently handle puzzles having constant intensity patches.</a:t>
            </a:r>
            <a:br>
              <a:rPr lang="en" sz="1600">
                <a:latin typeface="Calibri"/>
                <a:ea typeface="Calibri"/>
                <a:cs typeface="Calibri"/>
                <a:sym typeface="Calibri"/>
              </a:rPr>
            </a:br>
          </a:p>
          <a:p>
            <a:pPr lvl="0">
              <a:spcBef>
                <a:spcPts val="0"/>
              </a:spcBef>
              <a:buNone/>
            </a:pPr>
            <a:r>
              <a:t/>
            </a:r>
            <a:endParaRPr>
              <a:latin typeface="Calibri"/>
              <a:ea typeface="Calibri"/>
              <a:cs typeface="Calibri"/>
              <a:sym typeface="Calibri"/>
            </a:endParaRPr>
          </a:p>
        </p:txBody>
      </p:sp>
      <p:pic>
        <p:nvPicPr>
          <p:cNvPr descr="dog.jpg" id="442" name="Shape 442"/>
          <p:cNvPicPr preferRelativeResize="0"/>
          <p:nvPr/>
        </p:nvPicPr>
        <p:blipFill>
          <a:blip r:embed="rId3">
            <a:alphaModFix/>
          </a:blip>
          <a:stretch>
            <a:fillRect/>
          </a:stretch>
        </p:blipFill>
        <p:spPr>
          <a:xfrm>
            <a:off x="699350" y="1367150"/>
            <a:ext cx="2997524" cy="2997524"/>
          </a:xfrm>
          <a:prstGeom prst="rect">
            <a:avLst/>
          </a:prstGeom>
          <a:noFill/>
          <a:ln>
            <a:noFill/>
          </a:ln>
        </p:spPr>
      </p:pic>
      <p:pic>
        <p:nvPicPr>
          <p:cNvPr descr="Screenshot from 2016-11-28 07:03:49.png" id="443" name="Shape 443"/>
          <p:cNvPicPr preferRelativeResize="0"/>
          <p:nvPr/>
        </p:nvPicPr>
        <p:blipFill>
          <a:blip r:embed="rId4">
            <a:alphaModFix/>
          </a:blip>
          <a:stretch>
            <a:fillRect/>
          </a:stretch>
        </p:blipFill>
        <p:spPr>
          <a:xfrm>
            <a:off x="4920600" y="1354406"/>
            <a:ext cx="2953658" cy="299752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7" name="Shape 447"/>
        <p:cNvGrpSpPr/>
        <p:nvPr/>
      </p:nvGrpSpPr>
      <p:grpSpPr>
        <a:xfrm>
          <a:off x="0" y="0"/>
          <a:ext cx="0" cy="0"/>
          <a:chOff x="0" y="0"/>
          <a:chExt cx="0" cy="0"/>
        </a:xfrm>
      </p:grpSpPr>
      <p:sp>
        <p:nvSpPr>
          <p:cNvPr id="448" name="Shape 448"/>
          <p:cNvSpPr txBox="1"/>
          <p:nvPr/>
        </p:nvSpPr>
        <p:spPr>
          <a:xfrm>
            <a:off x="420375" y="346200"/>
            <a:ext cx="7950300" cy="3969000"/>
          </a:xfrm>
          <a:prstGeom prst="rect">
            <a:avLst/>
          </a:prstGeom>
          <a:noFill/>
          <a:ln>
            <a:noFill/>
          </a:ln>
        </p:spPr>
        <p:txBody>
          <a:bodyPr anchorCtr="0" anchor="t" bIns="91425" lIns="91425" rIns="91425" tIns="91425">
            <a:noAutofit/>
          </a:bodyPr>
          <a:lstStyle/>
          <a:p>
            <a:pPr lvl="0" rtl="0">
              <a:lnSpc>
                <a:spcPct val="115000"/>
              </a:lnSpc>
              <a:spcBef>
                <a:spcPts val="0"/>
              </a:spcBef>
              <a:buNone/>
            </a:pPr>
            <a:r>
              <a:t/>
            </a:r>
            <a:endParaRPr sz="1600">
              <a:latin typeface="Calibri"/>
              <a:ea typeface="Calibri"/>
              <a:cs typeface="Calibri"/>
              <a:sym typeface="Calibri"/>
            </a:endParaRPr>
          </a:p>
          <a:p>
            <a:pPr lvl="0" rtl="0">
              <a:spcBef>
                <a:spcPts val="0"/>
              </a:spcBef>
              <a:buNone/>
            </a:pPr>
            <a:r>
              <a:t/>
            </a:r>
            <a:endParaRPr>
              <a:latin typeface="Calibri"/>
              <a:ea typeface="Calibri"/>
              <a:cs typeface="Calibri"/>
              <a:sym typeface="Calibri"/>
            </a:endParaRPr>
          </a:p>
        </p:txBody>
      </p:sp>
      <p:pic>
        <p:nvPicPr>
          <p:cNvPr descr="titli.jpg" id="449" name="Shape 449"/>
          <p:cNvPicPr preferRelativeResize="0"/>
          <p:nvPr/>
        </p:nvPicPr>
        <p:blipFill>
          <a:blip r:embed="rId3">
            <a:alphaModFix/>
          </a:blip>
          <a:stretch>
            <a:fillRect/>
          </a:stretch>
        </p:blipFill>
        <p:spPr>
          <a:xfrm>
            <a:off x="724075" y="831950"/>
            <a:ext cx="3227050" cy="3227050"/>
          </a:xfrm>
          <a:prstGeom prst="rect">
            <a:avLst/>
          </a:prstGeom>
          <a:noFill/>
          <a:ln>
            <a:noFill/>
          </a:ln>
        </p:spPr>
      </p:pic>
      <p:pic>
        <p:nvPicPr>
          <p:cNvPr descr="Screenshot from 2016-11-28 07:09:00.png" id="450" name="Shape 450"/>
          <p:cNvPicPr preferRelativeResize="0"/>
          <p:nvPr/>
        </p:nvPicPr>
        <p:blipFill>
          <a:blip r:embed="rId4">
            <a:alphaModFix/>
          </a:blip>
          <a:stretch>
            <a:fillRect/>
          </a:stretch>
        </p:blipFill>
        <p:spPr>
          <a:xfrm>
            <a:off x="4976900" y="907763"/>
            <a:ext cx="3022724" cy="30754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4" name="Shape 454"/>
        <p:cNvGrpSpPr/>
        <p:nvPr/>
      </p:nvGrpSpPr>
      <p:grpSpPr>
        <a:xfrm>
          <a:off x="0" y="0"/>
          <a:ext cx="0" cy="0"/>
          <a:chOff x="0" y="0"/>
          <a:chExt cx="0" cy="0"/>
        </a:xfrm>
      </p:grpSpPr>
      <p:sp>
        <p:nvSpPr>
          <p:cNvPr id="455" name="Shape 455"/>
          <p:cNvSpPr txBox="1"/>
          <p:nvPr>
            <p:ph type="title"/>
          </p:nvPr>
        </p:nvSpPr>
        <p:spPr>
          <a:xfrm>
            <a:off x="490250" y="488250"/>
            <a:ext cx="8461500" cy="4090800"/>
          </a:xfrm>
          <a:prstGeom prst="rect">
            <a:avLst/>
          </a:prstGeom>
        </p:spPr>
        <p:txBody>
          <a:bodyPr anchorCtr="0" anchor="ctr" bIns="91425" lIns="91425" rIns="91425" tIns="91425">
            <a:noAutofit/>
          </a:bodyPr>
          <a:lstStyle/>
          <a:p>
            <a:pPr lvl="0" rtl="0">
              <a:spcBef>
                <a:spcPts val="0"/>
              </a:spcBef>
              <a:buNone/>
            </a:pPr>
            <a:r>
              <a:rPr lang="en" sz="4500"/>
              <a:t>REFERENCES</a:t>
            </a: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9" name="Shape 459"/>
        <p:cNvGrpSpPr/>
        <p:nvPr/>
      </p:nvGrpSpPr>
      <p:grpSpPr>
        <a:xfrm>
          <a:off x="0" y="0"/>
          <a:ext cx="0" cy="0"/>
          <a:chOff x="0" y="0"/>
          <a:chExt cx="0" cy="0"/>
        </a:xfrm>
      </p:grpSpPr>
      <p:sp>
        <p:nvSpPr>
          <p:cNvPr id="460" name="Shape 460"/>
          <p:cNvSpPr txBox="1"/>
          <p:nvPr/>
        </p:nvSpPr>
        <p:spPr>
          <a:xfrm>
            <a:off x="420375" y="346200"/>
            <a:ext cx="7950300" cy="3969000"/>
          </a:xfrm>
          <a:prstGeom prst="rect">
            <a:avLst/>
          </a:prstGeom>
          <a:noFill/>
          <a:ln>
            <a:noFill/>
          </a:ln>
        </p:spPr>
        <p:txBody>
          <a:bodyPr anchorCtr="0" anchor="t" bIns="91425" lIns="91425" rIns="91425" tIns="91425">
            <a:noAutofit/>
          </a:bodyPr>
          <a:lstStyle/>
          <a:p>
            <a:pPr indent="-330200" lvl="0" marL="457200" rtl="0">
              <a:lnSpc>
                <a:spcPct val="115000"/>
              </a:lnSpc>
              <a:spcBef>
                <a:spcPts val="0"/>
              </a:spcBef>
              <a:buSzPct val="100000"/>
              <a:buFont typeface="Calibri"/>
              <a:buChar char="➔"/>
            </a:pPr>
            <a:r>
              <a:rPr lang="en" sz="1600">
                <a:latin typeface="Calibri"/>
                <a:ea typeface="Calibri"/>
                <a:cs typeface="Calibri"/>
                <a:sym typeface="Calibri"/>
              </a:rPr>
              <a:t>Genady Paikin   and Ayellet Tal. Solving multiple square jigsaw puzzles with missing pieces. In Computer Vision and Pattern Recognition (CVPR), 2015 IEEE Conference.</a:t>
            </a:r>
            <a:br>
              <a:rPr lang="en" sz="1600">
                <a:latin typeface="Calibri"/>
                <a:ea typeface="Calibri"/>
                <a:cs typeface="Calibri"/>
                <a:sym typeface="Calibri"/>
              </a:rPr>
            </a:br>
          </a:p>
          <a:p>
            <a:pPr indent="-342900" lvl="0" marL="457200" rtl="0">
              <a:lnSpc>
                <a:spcPct val="115000"/>
              </a:lnSpc>
              <a:spcBef>
                <a:spcPts val="0"/>
              </a:spcBef>
              <a:buSzPct val="112500"/>
              <a:buFont typeface="Calibri"/>
              <a:buChar char="➔"/>
            </a:pPr>
            <a:r>
              <a:rPr lang="en" sz="1600">
                <a:latin typeface="Calibri"/>
                <a:ea typeface="Calibri"/>
                <a:cs typeface="Calibri"/>
                <a:sym typeface="Calibri"/>
              </a:rPr>
              <a:t>Code for generating the puzzle pieces taken from:</a:t>
            </a:r>
            <a:r>
              <a:rPr i="1" lang="en" sz="1800">
                <a:latin typeface="Calibri"/>
                <a:ea typeface="Calibri"/>
                <a:cs typeface="Calibri"/>
                <a:sym typeface="Calibri"/>
              </a:rPr>
              <a:t> </a:t>
            </a:r>
            <a:r>
              <a:rPr lang="en" sz="1500" u="sng">
                <a:solidFill>
                  <a:srgbClr val="1155CC"/>
                </a:solidFill>
                <a:latin typeface="Calibri"/>
                <a:ea typeface="Calibri"/>
                <a:cs typeface="Calibri"/>
                <a:sym typeface="Calibri"/>
                <a:hlinkClick r:id="rId3"/>
              </a:rPr>
              <a:t>https://www.cs.bgu.ac.il/~icvl/icvl_projects/automatic-jigsaw-puzzle-solving/</a:t>
            </a:r>
            <a:r>
              <a:rPr lang="en" sz="1500">
                <a:latin typeface="Calibri"/>
                <a:ea typeface="Calibri"/>
                <a:cs typeface="Calibri"/>
                <a:sym typeface="Calibri"/>
              </a:rPr>
              <a:t> </a:t>
            </a:r>
          </a:p>
          <a:p>
            <a:pPr lvl="0" rtl="0">
              <a:spcBef>
                <a:spcPts val="0"/>
              </a:spcBef>
              <a:buNone/>
            </a:pPr>
            <a:r>
              <a:t/>
            </a:r>
            <a:endParaRPr sz="16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0" name="Shape 150"/>
        <p:cNvGrpSpPr/>
        <p:nvPr/>
      </p:nvGrpSpPr>
      <p:grpSpPr>
        <a:xfrm>
          <a:off x="0" y="0"/>
          <a:ext cx="0" cy="0"/>
          <a:chOff x="0" y="0"/>
          <a:chExt cx="0" cy="0"/>
        </a:xfrm>
      </p:grpSpPr>
      <p:sp>
        <p:nvSpPr>
          <p:cNvPr id="151" name="Shape 151"/>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b="1" lang="en"/>
              <a:t>ASSUMPTIONS</a:t>
            </a:r>
          </a:p>
        </p:txBody>
      </p:sp>
      <p:sp>
        <p:nvSpPr>
          <p:cNvPr id="152" name="Shape 152"/>
          <p:cNvSpPr txBox="1"/>
          <p:nvPr>
            <p:ph idx="1" type="body"/>
          </p:nvPr>
        </p:nvSpPr>
        <p:spPr>
          <a:xfrm>
            <a:off x="471900" y="2055100"/>
            <a:ext cx="8222100" cy="2710200"/>
          </a:xfrm>
          <a:prstGeom prst="rect">
            <a:avLst/>
          </a:prstGeom>
        </p:spPr>
        <p:txBody>
          <a:bodyPr anchorCtr="0" anchor="t" bIns="91425" lIns="91425" rIns="91425" tIns="91425">
            <a:noAutofit/>
          </a:bodyPr>
          <a:lstStyle/>
          <a:p>
            <a:pPr indent="-330200" lvl="0" marL="457200">
              <a:spcBef>
                <a:spcPts val="0"/>
              </a:spcBef>
              <a:spcAft>
                <a:spcPts val="0"/>
              </a:spcAft>
              <a:buClr>
                <a:srgbClr val="000000"/>
              </a:buClr>
              <a:buSzPct val="100000"/>
              <a:buFont typeface="Calibri"/>
              <a:buChar char="➔"/>
            </a:pPr>
            <a:r>
              <a:rPr lang="en" sz="1600">
                <a:solidFill>
                  <a:srgbClr val="000000"/>
                </a:solidFill>
                <a:latin typeface="Calibri"/>
                <a:ea typeface="Calibri"/>
                <a:cs typeface="Calibri"/>
                <a:sym typeface="Calibri"/>
              </a:rPr>
              <a:t>Testing has been done on images multiple 512x512 images. </a:t>
            </a:r>
          </a:p>
          <a:p>
            <a:pPr indent="-330200" lvl="0" marL="457200">
              <a:spcBef>
                <a:spcPts val="0"/>
              </a:spcBef>
              <a:spcAft>
                <a:spcPts val="0"/>
              </a:spcAft>
              <a:buClr>
                <a:srgbClr val="000000"/>
              </a:buClr>
              <a:buSzPct val="100000"/>
              <a:buFont typeface="Calibri"/>
              <a:buChar char="➔"/>
            </a:pPr>
            <a:r>
              <a:rPr lang="en" sz="1600">
                <a:solidFill>
                  <a:srgbClr val="000000"/>
                </a:solidFill>
                <a:latin typeface="Calibri"/>
                <a:ea typeface="Calibri"/>
                <a:cs typeface="Calibri"/>
                <a:sym typeface="Calibri"/>
              </a:rPr>
              <a:t>The size of the puzzle pieces has been taken to be 64x64. </a:t>
            </a:r>
          </a:p>
          <a:p>
            <a:pPr indent="-330200" lvl="0" marL="457200" rtl="0">
              <a:spcBef>
                <a:spcPts val="0"/>
              </a:spcBef>
              <a:spcAft>
                <a:spcPts val="0"/>
              </a:spcAft>
              <a:buClr>
                <a:srgbClr val="000000"/>
              </a:buClr>
              <a:buSzPct val="100000"/>
              <a:buFont typeface="Calibri"/>
              <a:buChar char="➔"/>
            </a:pPr>
            <a:r>
              <a:rPr lang="en" sz="1600">
                <a:solidFill>
                  <a:srgbClr val="000000"/>
                </a:solidFill>
                <a:latin typeface="Calibri"/>
                <a:ea typeface="Calibri"/>
                <a:cs typeface="Calibri"/>
                <a:sym typeface="Calibri"/>
              </a:rPr>
              <a:t>All puzzle pieces are square in shape. </a:t>
            </a:r>
          </a:p>
          <a:p>
            <a:pPr indent="-330200" lvl="0" marL="457200">
              <a:spcBef>
                <a:spcPts val="0"/>
              </a:spcBef>
              <a:spcAft>
                <a:spcPts val="0"/>
              </a:spcAft>
              <a:buClr>
                <a:srgbClr val="000000"/>
              </a:buClr>
              <a:buSzPct val="100000"/>
              <a:buFont typeface="Calibri"/>
              <a:buChar char="➔"/>
            </a:pPr>
            <a:r>
              <a:rPr lang="en" sz="1600">
                <a:solidFill>
                  <a:srgbClr val="000000"/>
                </a:solidFill>
                <a:latin typeface="Calibri"/>
                <a:ea typeface="Calibri"/>
                <a:cs typeface="Calibri"/>
                <a:sym typeface="Calibri"/>
              </a:rPr>
              <a:t>The algorithm can be extended to similar square pieces puzzles. </a:t>
            </a:r>
          </a:p>
          <a:p>
            <a:pPr lvl="0">
              <a:spcBef>
                <a:spcPts val="0"/>
              </a:spcBef>
              <a:spcAft>
                <a:spcPts val="0"/>
              </a:spcAft>
              <a:buNone/>
            </a:pPr>
            <a:r>
              <a:t/>
            </a:r>
            <a:endParaRPr sz="1400">
              <a:solidFill>
                <a:srgbClr val="666666"/>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4" name="Shape 464"/>
        <p:cNvGrpSpPr/>
        <p:nvPr/>
      </p:nvGrpSpPr>
      <p:grpSpPr>
        <a:xfrm>
          <a:off x="0" y="0"/>
          <a:ext cx="0" cy="0"/>
          <a:chOff x="0" y="0"/>
          <a:chExt cx="0" cy="0"/>
        </a:xfrm>
      </p:grpSpPr>
      <p:sp>
        <p:nvSpPr>
          <p:cNvPr id="465" name="Shape 465"/>
          <p:cNvSpPr txBox="1"/>
          <p:nvPr>
            <p:ph type="title"/>
          </p:nvPr>
        </p:nvSpPr>
        <p:spPr>
          <a:xfrm>
            <a:off x="460950" y="2065350"/>
            <a:ext cx="8222100" cy="1012800"/>
          </a:xfrm>
          <a:prstGeom prst="rect">
            <a:avLst/>
          </a:prstGeom>
        </p:spPr>
        <p:txBody>
          <a:bodyPr anchorCtr="0" anchor="ctr" bIns="91425" lIns="91425" rIns="91425" tIns="91425">
            <a:noAutofit/>
          </a:bodyPr>
          <a:lstStyle/>
          <a:p>
            <a:pPr lvl="0">
              <a:spcBef>
                <a:spcPts val="0"/>
              </a:spcBef>
              <a:buNone/>
            </a:pPr>
            <a:r>
              <a:rPr b="1" lang="en"/>
              <a:t>THANK YOU</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6" name="Shape 156"/>
        <p:cNvGrpSpPr/>
        <p:nvPr/>
      </p:nvGrpSpPr>
      <p:grpSpPr>
        <a:xfrm>
          <a:off x="0" y="0"/>
          <a:ext cx="0" cy="0"/>
          <a:chOff x="0" y="0"/>
          <a:chExt cx="0" cy="0"/>
        </a:xfrm>
      </p:grpSpPr>
      <p:sp>
        <p:nvSpPr>
          <p:cNvPr id="157" name="Shape 157"/>
          <p:cNvSpPr txBox="1"/>
          <p:nvPr/>
        </p:nvSpPr>
        <p:spPr>
          <a:xfrm>
            <a:off x="395650" y="309100"/>
            <a:ext cx="8086200" cy="1026300"/>
          </a:xfrm>
          <a:prstGeom prst="rect">
            <a:avLst/>
          </a:prstGeom>
          <a:noFill/>
          <a:ln>
            <a:noFill/>
          </a:ln>
        </p:spPr>
        <p:txBody>
          <a:bodyPr anchorCtr="0" anchor="t" bIns="91425" lIns="91425" rIns="91425" tIns="91425">
            <a:noAutofit/>
          </a:bodyPr>
          <a:lstStyle/>
          <a:p>
            <a:pPr lvl="0" algn="ctr">
              <a:spcBef>
                <a:spcPts val="0"/>
              </a:spcBef>
              <a:buNone/>
            </a:pPr>
            <a:r>
              <a:rPr b="1" lang="en" sz="3000">
                <a:solidFill>
                  <a:srgbClr val="434343"/>
                </a:solidFill>
              </a:rPr>
              <a:t>DEVELOPMENT OF SOLUTION</a:t>
            </a:r>
          </a:p>
        </p:txBody>
      </p:sp>
      <p:pic>
        <p:nvPicPr>
          <p:cNvPr descr="eco-building-solutions.jpg" id="158" name="Shape 158"/>
          <p:cNvPicPr preferRelativeResize="0"/>
          <p:nvPr/>
        </p:nvPicPr>
        <p:blipFill>
          <a:blip r:embed="rId3">
            <a:alphaModFix amt="84000"/>
          </a:blip>
          <a:stretch>
            <a:fillRect/>
          </a:stretch>
        </p:blipFill>
        <p:spPr>
          <a:xfrm>
            <a:off x="1533900" y="1335400"/>
            <a:ext cx="6195625" cy="2812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2" name="Shape 162"/>
        <p:cNvGrpSpPr/>
        <p:nvPr/>
      </p:nvGrpSpPr>
      <p:grpSpPr>
        <a:xfrm>
          <a:off x="0" y="0"/>
          <a:ext cx="0" cy="0"/>
          <a:chOff x="0" y="0"/>
          <a:chExt cx="0" cy="0"/>
        </a:xfrm>
      </p:grpSpPr>
      <p:sp>
        <p:nvSpPr>
          <p:cNvPr id="163" name="Shape 163"/>
          <p:cNvSpPr txBox="1"/>
          <p:nvPr>
            <p:ph idx="1" type="body"/>
          </p:nvPr>
        </p:nvSpPr>
        <p:spPr>
          <a:xfrm>
            <a:off x="471900" y="1882000"/>
            <a:ext cx="8222100" cy="2710200"/>
          </a:xfrm>
          <a:prstGeom prst="rect">
            <a:avLst/>
          </a:prstGeom>
        </p:spPr>
        <p:txBody>
          <a:bodyPr anchorCtr="0" anchor="t" bIns="91425" lIns="91425" rIns="91425" tIns="91425">
            <a:noAutofit/>
          </a:bodyPr>
          <a:lstStyle/>
          <a:p>
            <a:pPr lvl="0" rtl="0">
              <a:spcBef>
                <a:spcPts val="0"/>
              </a:spcBef>
              <a:buNone/>
            </a:pPr>
            <a:r>
              <a:rPr lang="en">
                <a:solidFill>
                  <a:srgbClr val="000000"/>
                </a:solidFill>
              </a:rPr>
              <a:t>1. Conversion of input image from RGB space to Lab space</a:t>
            </a:r>
            <a:br>
              <a:rPr lang="en"/>
            </a:br>
            <a:r>
              <a:rPr lang="en"/>
              <a:t>    </a:t>
            </a:r>
            <a:r>
              <a:rPr lang="en" sz="1600"/>
              <a:t> </a:t>
            </a:r>
            <a:r>
              <a:rPr lang="en" sz="1600">
                <a:solidFill>
                  <a:srgbClr val="000000"/>
                </a:solidFill>
                <a:latin typeface="Calibri"/>
                <a:ea typeface="Calibri"/>
                <a:cs typeface="Calibri"/>
                <a:sym typeface="Calibri"/>
              </a:rPr>
              <a:t>In a jigsaw puzzle it is important to keep similar pieces together, similarity would be better   </a:t>
            </a:r>
            <a:br>
              <a:rPr lang="en" sz="1600">
                <a:solidFill>
                  <a:srgbClr val="000000"/>
                </a:solidFill>
                <a:latin typeface="Calibri"/>
                <a:ea typeface="Calibri"/>
                <a:cs typeface="Calibri"/>
                <a:sym typeface="Calibri"/>
              </a:rPr>
            </a:br>
            <a:r>
              <a:rPr lang="en" sz="1600">
                <a:solidFill>
                  <a:srgbClr val="000000"/>
                </a:solidFill>
                <a:latin typeface="Calibri"/>
                <a:ea typeface="Calibri"/>
                <a:cs typeface="Calibri"/>
                <a:sym typeface="Calibri"/>
              </a:rPr>
              <a:t>       measured in Lab space rather than in RGB space.</a:t>
            </a:r>
            <a:br>
              <a:rPr lang="en" sz="1600">
                <a:solidFill>
                  <a:srgbClr val="000000"/>
                </a:solidFill>
                <a:latin typeface="Calibri"/>
                <a:ea typeface="Calibri"/>
                <a:cs typeface="Calibri"/>
                <a:sym typeface="Calibri"/>
              </a:rPr>
            </a:br>
            <a:r>
              <a:rPr lang="en" sz="1600">
                <a:solidFill>
                  <a:srgbClr val="000000"/>
                </a:solidFill>
                <a:latin typeface="Calibri"/>
                <a:ea typeface="Calibri"/>
                <a:cs typeface="Calibri"/>
                <a:sym typeface="Calibri"/>
              </a:rPr>
              <a:t>  </a:t>
            </a:r>
          </a:p>
        </p:txBody>
      </p:sp>
      <p:sp>
        <p:nvSpPr>
          <p:cNvPr id="164" name="Shape 164"/>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Steps</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8" name="Shape 168"/>
        <p:cNvGrpSpPr/>
        <p:nvPr/>
      </p:nvGrpSpPr>
      <p:grpSpPr>
        <a:xfrm>
          <a:off x="0" y="0"/>
          <a:ext cx="0" cy="0"/>
          <a:chOff x="0" y="0"/>
          <a:chExt cx="0" cy="0"/>
        </a:xfrm>
      </p:grpSpPr>
      <p:sp>
        <p:nvSpPr>
          <p:cNvPr id="169" name="Shape 169"/>
          <p:cNvSpPr txBox="1"/>
          <p:nvPr>
            <p:ph idx="1" type="body"/>
          </p:nvPr>
        </p:nvSpPr>
        <p:spPr>
          <a:xfrm>
            <a:off x="471900" y="1882000"/>
            <a:ext cx="8222100" cy="2710200"/>
          </a:xfrm>
          <a:prstGeom prst="rect">
            <a:avLst/>
          </a:prstGeom>
        </p:spPr>
        <p:txBody>
          <a:bodyPr anchorCtr="0" anchor="t" bIns="91425" lIns="91425" rIns="91425" tIns="91425">
            <a:noAutofit/>
          </a:bodyPr>
          <a:lstStyle/>
          <a:p>
            <a:pPr lvl="0">
              <a:spcBef>
                <a:spcPts val="0"/>
              </a:spcBef>
              <a:buNone/>
            </a:pPr>
            <a:r>
              <a:rPr lang="en">
                <a:solidFill>
                  <a:srgbClr val="000000"/>
                </a:solidFill>
              </a:rPr>
              <a:t>2. Constructing the dissimilarity matrix using the 'dissimilarity' function</a:t>
            </a:r>
          </a:p>
          <a:p>
            <a:pPr lvl="0">
              <a:spcBef>
                <a:spcPts val="0"/>
              </a:spcBef>
              <a:buNone/>
            </a:pPr>
            <a:r>
              <a:rPr lang="en"/>
              <a:t>   </a:t>
            </a:r>
          </a:p>
          <a:p>
            <a:pPr lvl="0">
              <a:spcBef>
                <a:spcPts val="0"/>
              </a:spcBef>
              <a:buNone/>
            </a:pPr>
            <a:r>
              <a:rPr lang="en"/>
              <a:t> </a:t>
            </a:r>
          </a:p>
          <a:p>
            <a:pPr lvl="0">
              <a:spcBef>
                <a:spcPts val="0"/>
              </a:spcBef>
              <a:spcAft>
                <a:spcPts val="0"/>
              </a:spcAft>
              <a:buNone/>
            </a:pPr>
            <a:r>
              <a:rPr lang="en" sz="1600">
                <a:solidFill>
                  <a:srgbClr val="000000"/>
                </a:solidFill>
                <a:latin typeface="Calibri"/>
                <a:ea typeface="Calibri"/>
                <a:cs typeface="Calibri"/>
                <a:sym typeface="Calibri"/>
              </a:rPr>
              <a:t>K - piece size, </a:t>
            </a:r>
          </a:p>
          <a:p>
            <a:pPr lvl="0" rtl="0">
              <a:lnSpc>
                <a:spcPct val="150000"/>
              </a:lnSpc>
              <a:spcBef>
                <a:spcPts val="0"/>
              </a:spcBef>
              <a:spcAft>
                <a:spcPts val="0"/>
              </a:spcAft>
              <a:buNone/>
            </a:pPr>
            <a:r>
              <a:rPr lang="en" sz="1600">
                <a:solidFill>
                  <a:srgbClr val="000000"/>
                </a:solidFill>
                <a:latin typeface="Calibri"/>
                <a:ea typeface="Calibri"/>
                <a:cs typeface="Calibri"/>
                <a:sym typeface="Calibri"/>
              </a:rPr>
              <a:t>d - dimension in the LAB color space  (all 3 spaces are combined together and added)</a:t>
            </a:r>
            <a:br>
              <a:rPr lang="en" sz="1600">
                <a:solidFill>
                  <a:srgbClr val="000000"/>
                </a:solidFill>
                <a:latin typeface="Calibri"/>
                <a:ea typeface="Calibri"/>
                <a:cs typeface="Calibri"/>
                <a:sym typeface="Calibri"/>
              </a:rPr>
            </a:br>
            <a:r>
              <a:rPr lang="en" sz="1600">
                <a:solidFill>
                  <a:srgbClr val="000000"/>
                </a:solidFill>
                <a:latin typeface="Calibri"/>
                <a:ea typeface="Calibri"/>
                <a:cs typeface="Calibri"/>
                <a:sym typeface="Calibri"/>
              </a:rPr>
              <a:t>p</a:t>
            </a:r>
            <a:r>
              <a:rPr baseline="-25000" lang="en" sz="1600">
                <a:solidFill>
                  <a:srgbClr val="000000"/>
                </a:solidFill>
                <a:latin typeface="Calibri"/>
                <a:ea typeface="Calibri"/>
                <a:cs typeface="Calibri"/>
                <a:sym typeface="Calibri"/>
              </a:rPr>
              <a:t>i</a:t>
            </a:r>
            <a:r>
              <a:rPr lang="en" sz="1600">
                <a:solidFill>
                  <a:srgbClr val="000000"/>
                </a:solidFill>
                <a:latin typeface="Calibri"/>
                <a:ea typeface="Calibri"/>
                <a:cs typeface="Calibri"/>
                <a:sym typeface="Calibri"/>
              </a:rPr>
              <a:t>, p</a:t>
            </a:r>
            <a:r>
              <a:rPr baseline="-25000" lang="en" sz="1600">
                <a:solidFill>
                  <a:srgbClr val="000000"/>
                </a:solidFill>
                <a:latin typeface="Calibri"/>
                <a:ea typeface="Calibri"/>
                <a:cs typeface="Calibri"/>
                <a:sym typeface="Calibri"/>
              </a:rPr>
              <a:t>j</a:t>
            </a:r>
            <a:r>
              <a:rPr lang="en" sz="1600">
                <a:solidFill>
                  <a:srgbClr val="000000"/>
                </a:solidFill>
                <a:latin typeface="Calibri"/>
                <a:ea typeface="Calibri"/>
                <a:cs typeface="Calibri"/>
                <a:sym typeface="Calibri"/>
              </a:rPr>
              <a:t>  - two pieces between which dissimilarity is being calculated </a:t>
            </a:r>
          </a:p>
          <a:p>
            <a:pPr lvl="0" rtl="0">
              <a:spcBef>
                <a:spcPts val="0"/>
              </a:spcBef>
              <a:buNone/>
            </a:pPr>
            <a:r>
              <a:rPr lang="en" sz="1600"/>
              <a:t> </a:t>
            </a:r>
          </a:p>
        </p:txBody>
      </p:sp>
      <p:sp>
        <p:nvSpPr>
          <p:cNvPr id="170" name="Shape 170"/>
          <p:cNvSpPr txBox="1"/>
          <p:nvPr>
            <p:ph type="title"/>
          </p:nvPr>
        </p:nvSpPr>
        <p:spPr>
          <a:xfrm>
            <a:off x="471900" y="738725"/>
            <a:ext cx="8222100" cy="767700"/>
          </a:xfrm>
          <a:prstGeom prst="rect">
            <a:avLst/>
          </a:prstGeom>
        </p:spPr>
        <p:txBody>
          <a:bodyPr anchorCtr="0" anchor="b" bIns="91425" lIns="91425" rIns="91425" tIns="91425">
            <a:noAutofit/>
          </a:bodyPr>
          <a:lstStyle/>
          <a:p>
            <a:pPr lvl="0" rtl="0">
              <a:spcBef>
                <a:spcPts val="0"/>
              </a:spcBef>
              <a:buNone/>
            </a:pPr>
            <a:r>
              <a:rPr lang="en"/>
              <a:t>Steps</a:t>
            </a:r>
          </a:p>
        </p:txBody>
      </p:sp>
      <p:pic>
        <p:nvPicPr>
          <p:cNvPr descr="Screenshot from 2016-11-28 06:28:43.png" id="171" name="Shape 171"/>
          <p:cNvPicPr preferRelativeResize="0"/>
          <p:nvPr/>
        </p:nvPicPr>
        <p:blipFill>
          <a:blip r:embed="rId3">
            <a:alphaModFix/>
          </a:blip>
          <a:stretch>
            <a:fillRect/>
          </a:stretch>
        </p:blipFill>
        <p:spPr>
          <a:xfrm>
            <a:off x="1159625" y="2299300"/>
            <a:ext cx="6364300" cy="8782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5" name="Shape 175"/>
        <p:cNvGrpSpPr/>
        <p:nvPr/>
      </p:nvGrpSpPr>
      <p:grpSpPr>
        <a:xfrm>
          <a:off x="0" y="0"/>
          <a:ext cx="0" cy="0"/>
          <a:chOff x="0" y="0"/>
          <a:chExt cx="0" cy="0"/>
        </a:xfrm>
      </p:grpSpPr>
      <p:sp>
        <p:nvSpPr>
          <p:cNvPr id="176" name="Shape 176"/>
          <p:cNvSpPr txBox="1"/>
          <p:nvPr>
            <p:ph idx="1" type="body"/>
          </p:nvPr>
        </p:nvSpPr>
        <p:spPr>
          <a:xfrm>
            <a:off x="471900" y="1882000"/>
            <a:ext cx="8222100" cy="2710200"/>
          </a:xfrm>
          <a:prstGeom prst="rect">
            <a:avLst/>
          </a:prstGeom>
        </p:spPr>
        <p:txBody>
          <a:bodyPr anchorCtr="0" anchor="t" bIns="91425" lIns="91425" rIns="91425" tIns="91425">
            <a:noAutofit/>
          </a:bodyPr>
          <a:lstStyle/>
          <a:p>
            <a:pPr indent="-330200" lvl="0" marL="457200" rtl="0">
              <a:lnSpc>
                <a:spcPct val="150000"/>
              </a:lnSpc>
              <a:spcBef>
                <a:spcPts val="0"/>
              </a:spcBef>
              <a:spcAft>
                <a:spcPts val="0"/>
              </a:spcAft>
              <a:buClr>
                <a:srgbClr val="000000"/>
              </a:buClr>
              <a:buSzPct val="114285"/>
              <a:buFont typeface="Calibri"/>
              <a:buChar char="➔"/>
            </a:pPr>
            <a:r>
              <a:rPr lang="en" sz="1400">
                <a:solidFill>
                  <a:srgbClr val="000000"/>
                </a:solidFill>
                <a:latin typeface="Calibri"/>
                <a:ea typeface="Calibri"/>
                <a:cs typeface="Calibri"/>
                <a:sym typeface="Calibri"/>
              </a:rPr>
              <a:t> </a:t>
            </a:r>
            <a:r>
              <a:rPr lang="en" sz="1600">
                <a:solidFill>
                  <a:srgbClr val="000000"/>
                </a:solidFill>
                <a:latin typeface="Calibri"/>
                <a:ea typeface="Calibri"/>
                <a:cs typeface="Calibri"/>
                <a:sym typeface="Calibri"/>
              </a:rPr>
              <a:t>The dissimilarity between every pair of pieces in right direction is being calculated b</a:t>
            </a:r>
            <a:r>
              <a:rPr lang="en" sz="1600">
                <a:solidFill>
                  <a:srgbClr val="000000"/>
                </a:solidFill>
                <a:latin typeface="Calibri"/>
                <a:ea typeface="Calibri"/>
                <a:cs typeface="Calibri"/>
                <a:sym typeface="Calibri"/>
              </a:rPr>
              <a:t>y </a:t>
            </a:r>
            <a:br>
              <a:rPr lang="en" sz="1600">
                <a:solidFill>
                  <a:srgbClr val="000000"/>
                </a:solidFill>
                <a:latin typeface="Calibri"/>
                <a:ea typeface="Calibri"/>
                <a:cs typeface="Calibri"/>
                <a:sym typeface="Calibri"/>
              </a:rPr>
            </a:br>
            <a:r>
              <a:rPr lang="en" sz="1600">
                <a:solidFill>
                  <a:srgbClr val="000000"/>
                </a:solidFill>
                <a:latin typeface="Calibri"/>
                <a:ea typeface="Calibri"/>
                <a:cs typeface="Calibri"/>
                <a:sym typeface="Calibri"/>
              </a:rPr>
              <a:t>considering the last 2 columns of the first piece and the first column of the second piece </a:t>
            </a:r>
          </a:p>
          <a:p>
            <a:pPr indent="-330200" lvl="0" marL="457200" rtl="0">
              <a:lnSpc>
                <a:spcPct val="150000"/>
              </a:lnSpc>
              <a:spcBef>
                <a:spcPts val="0"/>
              </a:spcBef>
              <a:spcAft>
                <a:spcPts val="0"/>
              </a:spcAft>
              <a:buClr>
                <a:srgbClr val="000000"/>
              </a:buClr>
              <a:buSzPct val="100000"/>
              <a:buFont typeface="Calibri"/>
              <a:buChar char="➔"/>
            </a:pPr>
            <a:r>
              <a:rPr lang="en" sz="1600">
                <a:solidFill>
                  <a:srgbClr val="000000"/>
                </a:solidFill>
                <a:latin typeface="Calibri"/>
                <a:ea typeface="Calibri"/>
                <a:cs typeface="Calibri"/>
                <a:sym typeface="Calibri"/>
              </a:rPr>
              <a:t> </a:t>
            </a:r>
            <a:r>
              <a:rPr b="1" lang="en" sz="1600">
                <a:solidFill>
                  <a:srgbClr val="000000"/>
                </a:solidFill>
                <a:latin typeface="Calibri"/>
                <a:ea typeface="Calibri"/>
                <a:cs typeface="Calibri"/>
                <a:sym typeface="Calibri"/>
              </a:rPr>
              <a:t>Asymmetric dissimilarity </a:t>
            </a:r>
            <a:r>
              <a:rPr lang="en" sz="1600">
                <a:solidFill>
                  <a:srgbClr val="000000"/>
                </a:solidFill>
                <a:latin typeface="Calibri"/>
                <a:ea typeface="Calibri"/>
                <a:cs typeface="Calibri"/>
                <a:sym typeface="Calibri"/>
              </a:rPr>
              <a:t>(that is, D(p</a:t>
            </a:r>
            <a:r>
              <a:rPr baseline="-25000" lang="en" sz="1600">
                <a:solidFill>
                  <a:srgbClr val="000000"/>
                </a:solidFill>
                <a:latin typeface="Calibri"/>
                <a:ea typeface="Calibri"/>
                <a:cs typeface="Calibri"/>
                <a:sym typeface="Calibri"/>
              </a:rPr>
              <a:t>i</a:t>
            </a:r>
            <a:r>
              <a:rPr lang="en" sz="1600">
                <a:solidFill>
                  <a:srgbClr val="000000"/>
                </a:solidFill>
                <a:latin typeface="Calibri"/>
                <a:ea typeface="Calibri"/>
                <a:cs typeface="Calibri"/>
                <a:sym typeface="Calibri"/>
              </a:rPr>
              <a:t>, p</a:t>
            </a:r>
            <a:r>
              <a:rPr baseline="-25000" lang="en" sz="1600">
                <a:solidFill>
                  <a:srgbClr val="000000"/>
                </a:solidFill>
                <a:latin typeface="Calibri"/>
                <a:ea typeface="Calibri"/>
                <a:cs typeface="Calibri"/>
                <a:sym typeface="Calibri"/>
              </a:rPr>
              <a:t>j</a:t>
            </a:r>
            <a:r>
              <a:rPr lang="en" sz="1600">
                <a:solidFill>
                  <a:srgbClr val="000000"/>
                </a:solidFill>
                <a:latin typeface="Calibri"/>
                <a:ea typeface="Calibri"/>
                <a:cs typeface="Calibri"/>
                <a:sym typeface="Calibri"/>
              </a:rPr>
              <a:t>, right) = D(p</a:t>
            </a:r>
            <a:r>
              <a:rPr baseline="-25000" lang="en" sz="1600">
                <a:solidFill>
                  <a:srgbClr val="000000"/>
                </a:solidFill>
                <a:latin typeface="Calibri"/>
                <a:ea typeface="Calibri"/>
                <a:cs typeface="Calibri"/>
                <a:sym typeface="Calibri"/>
              </a:rPr>
              <a:t>j</a:t>
            </a:r>
            <a:r>
              <a:rPr lang="en" sz="1600">
                <a:solidFill>
                  <a:srgbClr val="000000"/>
                </a:solidFill>
                <a:latin typeface="Calibri"/>
                <a:ea typeface="Calibri"/>
                <a:cs typeface="Calibri"/>
                <a:sym typeface="Calibri"/>
              </a:rPr>
              <a:t>, p</a:t>
            </a:r>
            <a:r>
              <a:rPr baseline="-25000" lang="en" sz="1600">
                <a:solidFill>
                  <a:srgbClr val="000000"/>
                </a:solidFill>
                <a:latin typeface="Calibri"/>
                <a:ea typeface="Calibri"/>
                <a:cs typeface="Calibri"/>
                <a:sym typeface="Calibri"/>
              </a:rPr>
              <a:t>i</a:t>
            </a:r>
            <a:r>
              <a:rPr lang="en" sz="1600">
                <a:solidFill>
                  <a:srgbClr val="000000"/>
                </a:solidFill>
                <a:latin typeface="Calibri"/>
                <a:ea typeface="Calibri"/>
                <a:cs typeface="Calibri"/>
                <a:sym typeface="Calibri"/>
              </a:rPr>
              <a:t>, left)) has been used. </a:t>
            </a:r>
          </a:p>
          <a:p>
            <a:pPr indent="-330200" lvl="0" marL="457200" rtl="0">
              <a:lnSpc>
                <a:spcPct val="150000"/>
              </a:lnSpc>
              <a:spcBef>
                <a:spcPts val="0"/>
              </a:spcBef>
              <a:spcAft>
                <a:spcPts val="0"/>
              </a:spcAft>
              <a:buClr>
                <a:srgbClr val="000000"/>
              </a:buClr>
              <a:buSzPct val="100000"/>
              <a:buFont typeface="Calibri"/>
              <a:buChar char="➔"/>
            </a:pPr>
            <a:r>
              <a:rPr lang="en" sz="1600">
                <a:solidFill>
                  <a:srgbClr val="000000"/>
                </a:solidFill>
                <a:latin typeface="Calibri"/>
                <a:ea typeface="Calibri"/>
                <a:cs typeface="Calibri"/>
                <a:sym typeface="Calibri"/>
              </a:rPr>
              <a:t>Important when the</a:t>
            </a:r>
            <a:r>
              <a:rPr b="1" lang="en" sz="1600">
                <a:solidFill>
                  <a:srgbClr val="000000"/>
                </a:solidFill>
                <a:latin typeface="Calibri"/>
                <a:ea typeface="Calibri"/>
                <a:cs typeface="Calibri"/>
                <a:sym typeface="Calibri"/>
              </a:rPr>
              <a:t> puzzles have missing pieces</a:t>
            </a:r>
            <a:r>
              <a:rPr lang="en" sz="1600">
                <a:solidFill>
                  <a:srgbClr val="000000"/>
                </a:solidFill>
                <a:latin typeface="Calibri"/>
                <a:ea typeface="Calibri"/>
                <a:cs typeface="Calibri"/>
                <a:sym typeface="Calibri"/>
              </a:rPr>
              <a:t> as it helps in placing the border  pieces. </a:t>
            </a:r>
          </a:p>
          <a:p>
            <a:pPr indent="-330200" lvl="0" marL="457200" rtl="0">
              <a:lnSpc>
                <a:spcPct val="150000"/>
              </a:lnSpc>
              <a:spcBef>
                <a:spcPts val="0"/>
              </a:spcBef>
              <a:spcAft>
                <a:spcPts val="0"/>
              </a:spcAft>
              <a:buClr>
                <a:srgbClr val="000000"/>
              </a:buClr>
              <a:buSzPct val="100000"/>
              <a:buFont typeface="Calibri"/>
              <a:buChar char="➔"/>
            </a:pPr>
            <a:r>
              <a:rPr lang="en" sz="1600">
                <a:solidFill>
                  <a:srgbClr val="000000"/>
                </a:solidFill>
                <a:latin typeface="Calibri"/>
                <a:ea typeface="Calibri"/>
                <a:cs typeface="Calibri"/>
                <a:sym typeface="Calibri"/>
              </a:rPr>
              <a:t>Computationally most expensive step O(4mn)</a:t>
            </a:r>
            <a:br>
              <a:rPr lang="en"/>
            </a:br>
            <a:r>
              <a:rPr lang="en"/>
              <a:t>  </a:t>
            </a:r>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